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modernComment_100_A09E2C72.xml" ContentType="application/vnd.ms-powerpoint.comments+xml"/>
  <Override PartName="/ppt/comments/modernComment_10A_98676DAE.xml" ContentType="application/vnd.ms-powerpoint.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3"/>
  </p:notesMasterIdLst>
  <p:sldIdLst>
    <p:sldId id="256" r:id="rId5"/>
    <p:sldId id="266" r:id="rId6"/>
    <p:sldId id="259" r:id="rId7"/>
    <p:sldId id="273" r:id="rId8"/>
    <p:sldId id="274" r:id="rId9"/>
    <p:sldId id="270" r:id="rId10"/>
    <p:sldId id="269" r:id="rId11"/>
    <p:sldId id="275" r:id="rId1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74338F5-1FFC-0C45-F1E7-E815126B4215}" name="Rinske Meerdink" initials="RM" userId="S::r.meerdink@kinderhulp.nl::68454f59-206a-4163-b945-a6338b98866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739EA1-7618-4AF7-BD97-78143580A0FF}" v="13" dt="2025-07-15T06:58:47.82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4" d="100"/>
          <a:sy n="74" d="100"/>
        </p:scale>
        <p:origin x="171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omments/modernComment_100_A09E2C72.xml><?xml version="1.0" encoding="utf-8"?>
<p188:cmLst xmlns:a="http://schemas.openxmlformats.org/drawingml/2006/main" xmlns:r="http://schemas.openxmlformats.org/officeDocument/2006/relationships" xmlns:p188="http://schemas.microsoft.com/office/powerpoint/2018/8/main">
  <p188:cm id="{721B12E8-5479-4AD7-8108-A35C4364222C}" authorId="{C74338F5-1FFC-0C45-F1E7-E815126B4215}" created="2025-07-16T07:19:57.652">
    <pc:sldMkLst xmlns:pc="http://schemas.microsoft.com/office/powerpoint/2013/main/command">
      <pc:docMk/>
      <pc:sldMk cId="2694720626" sldId="256"/>
    </pc:sldMkLst>
    <p188:txBody>
      <a:bodyPr/>
      <a:lstStyle/>
      <a:p>
        <a:r>
          <a:rPr lang="nl-NL"/>
          <a:t>Ons logo mag niet op deze manier ( hap eruit) gebruikt worden</a:t>
        </a:r>
      </a:p>
    </p188:txBody>
  </p188:cm>
</p188:cmLst>
</file>

<file path=ppt/comments/modernComment_10A_98676DAE.xml><?xml version="1.0" encoding="utf-8"?>
<p188:cmLst xmlns:a="http://schemas.openxmlformats.org/drawingml/2006/main" xmlns:r="http://schemas.openxmlformats.org/officeDocument/2006/relationships" xmlns:p188="http://schemas.microsoft.com/office/powerpoint/2018/8/main">
  <p188:cm id="{171E0237-F33F-4379-95DA-82CCD719D23E}" authorId="{C74338F5-1FFC-0C45-F1E7-E815126B4215}" created="2025-07-16T07:20:18.075">
    <pc:sldMkLst xmlns:pc="http://schemas.microsoft.com/office/powerpoint/2013/main/command">
      <pc:docMk/>
      <pc:sldMk cId="2556915118" sldId="266"/>
    </pc:sldMkLst>
    <p188:txBody>
      <a:bodyPr/>
      <a:lstStyle/>
      <a:p>
        <a:r>
          <a:rPr lang="nl-NL"/>
          <a:t>Geldt ook voor het logo hier</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1707F7-7567-4AAC-B6BA-B8F70D32B489}" type="datetimeFigureOut">
              <a:rPr lang="nl-NL" smtClean="0"/>
              <a:t>16-7-2025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0FBE36-9E3F-452B-A1FA-53F1AC9A0FE0}" type="slidenum">
              <a:rPr lang="nl-NL" smtClean="0"/>
              <a:t>‹nr.›</a:t>
            </a:fld>
            <a:endParaRPr lang="nl-NL"/>
          </a:p>
        </p:txBody>
      </p:sp>
    </p:spTree>
    <p:extLst>
      <p:ext uri="{BB962C8B-B14F-4D97-AF65-F5344CB8AC3E}">
        <p14:creationId xmlns:p14="http://schemas.microsoft.com/office/powerpoint/2010/main" val="3430980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FC0FBE36-9E3F-452B-A1FA-53F1AC9A0FE0}" type="slidenum">
              <a:rPr lang="nl-NL" smtClean="0"/>
              <a:t>1</a:t>
            </a:fld>
            <a:endParaRPr lang="nl-NL"/>
          </a:p>
        </p:txBody>
      </p:sp>
    </p:spTree>
    <p:extLst>
      <p:ext uri="{BB962C8B-B14F-4D97-AF65-F5344CB8AC3E}">
        <p14:creationId xmlns:p14="http://schemas.microsoft.com/office/powerpoint/2010/main" val="16796004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9DC82D-EE35-26DE-5CC1-58D50B42181D}"/>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A6563175-95FF-0E95-AF99-993E068C64EB}"/>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050E7FFA-1DE6-A484-BDB3-D0D6ECA61DBF}"/>
              </a:ext>
            </a:extLst>
          </p:cNvPr>
          <p:cNvSpPr>
            <a:spLocks noGrp="1"/>
          </p:cNvSpPr>
          <p:nvPr>
            <p:ph type="body" idx="1"/>
          </p:nvPr>
        </p:nvSpPr>
        <p:spPr/>
        <p:txBody>
          <a:bodyPr/>
          <a:lstStyle/>
          <a:p>
            <a:endParaRPr lang="nl-NL"/>
          </a:p>
        </p:txBody>
      </p:sp>
      <p:sp>
        <p:nvSpPr>
          <p:cNvPr id="4" name="Tijdelijke aanduiding voor dianummer 3">
            <a:extLst>
              <a:ext uri="{FF2B5EF4-FFF2-40B4-BE49-F238E27FC236}">
                <a16:creationId xmlns:a16="http://schemas.microsoft.com/office/drawing/2014/main" id="{A9272607-6BE8-8815-A8DA-3D0DD10AD8C8}"/>
              </a:ext>
            </a:extLst>
          </p:cNvPr>
          <p:cNvSpPr>
            <a:spLocks noGrp="1"/>
          </p:cNvSpPr>
          <p:nvPr>
            <p:ph type="sldNum" sz="quarter" idx="5"/>
          </p:nvPr>
        </p:nvSpPr>
        <p:spPr/>
        <p:txBody>
          <a:bodyPr/>
          <a:lstStyle/>
          <a:p>
            <a:fld id="{FC0FBE36-9E3F-452B-A1FA-53F1AC9A0FE0}" type="slidenum">
              <a:rPr lang="nl-NL" smtClean="0"/>
              <a:t>4</a:t>
            </a:fld>
            <a:endParaRPr lang="nl-NL"/>
          </a:p>
        </p:txBody>
      </p:sp>
    </p:spTree>
    <p:extLst>
      <p:ext uri="{BB962C8B-B14F-4D97-AF65-F5344CB8AC3E}">
        <p14:creationId xmlns:p14="http://schemas.microsoft.com/office/powerpoint/2010/main" val="34229686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458356-1902-464F-A05F-F5E308B33792}"/>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9D487510-574F-C527-6D8D-B0C73449F457}"/>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8A3FFA8D-B0B5-6372-47F4-F1B547D4521C}"/>
              </a:ext>
            </a:extLst>
          </p:cNvPr>
          <p:cNvSpPr>
            <a:spLocks noGrp="1"/>
          </p:cNvSpPr>
          <p:nvPr>
            <p:ph type="body" idx="1"/>
          </p:nvPr>
        </p:nvSpPr>
        <p:spPr/>
        <p:txBody>
          <a:bodyPr/>
          <a:lstStyle/>
          <a:p>
            <a:endParaRPr lang="nl-NL"/>
          </a:p>
        </p:txBody>
      </p:sp>
      <p:sp>
        <p:nvSpPr>
          <p:cNvPr id="4" name="Tijdelijke aanduiding voor dianummer 3">
            <a:extLst>
              <a:ext uri="{FF2B5EF4-FFF2-40B4-BE49-F238E27FC236}">
                <a16:creationId xmlns:a16="http://schemas.microsoft.com/office/drawing/2014/main" id="{3D361A31-670A-BA37-4FE9-0FEEFDFA89CB}"/>
              </a:ext>
            </a:extLst>
          </p:cNvPr>
          <p:cNvSpPr>
            <a:spLocks noGrp="1"/>
          </p:cNvSpPr>
          <p:nvPr>
            <p:ph type="sldNum" sz="quarter" idx="5"/>
          </p:nvPr>
        </p:nvSpPr>
        <p:spPr/>
        <p:txBody>
          <a:bodyPr/>
          <a:lstStyle/>
          <a:p>
            <a:fld id="{FC0FBE36-9E3F-452B-A1FA-53F1AC9A0FE0}" type="slidenum">
              <a:rPr lang="nl-NL" smtClean="0"/>
              <a:t>5</a:t>
            </a:fld>
            <a:endParaRPr lang="nl-NL"/>
          </a:p>
        </p:txBody>
      </p:sp>
    </p:spTree>
    <p:extLst>
      <p:ext uri="{BB962C8B-B14F-4D97-AF65-F5344CB8AC3E}">
        <p14:creationId xmlns:p14="http://schemas.microsoft.com/office/powerpoint/2010/main" val="5046574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9F93C3-D447-DB2A-796D-93DABCC7AF05}"/>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7DDD1B3E-98EB-77D8-D642-06FDFA3EBE2C}"/>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BD10AF34-7A2F-C315-5CDD-F212DC464D0B}"/>
              </a:ext>
            </a:extLst>
          </p:cNvPr>
          <p:cNvSpPr>
            <a:spLocks noGrp="1"/>
          </p:cNvSpPr>
          <p:nvPr>
            <p:ph type="body" idx="1"/>
          </p:nvPr>
        </p:nvSpPr>
        <p:spPr/>
        <p:txBody>
          <a:bodyPr/>
          <a:lstStyle/>
          <a:p>
            <a:endParaRPr lang="nl-NL"/>
          </a:p>
        </p:txBody>
      </p:sp>
      <p:sp>
        <p:nvSpPr>
          <p:cNvPr id="4" name="Tijdelijke aanduiding voor dianummer 3">
            <a:extLst>
              <a:ext uri="{FF2B5EF4-FFF2-40B4-BE49-F238E27FC236}">
                <a16:creationId xmlns:a16="http://schemas.microsoft.com/office/drawing/2014/main" id="{C09892ED-E969-9410-660E-F72FD36FA8CE}"/>
              </a:ext>
            </a:extLst>
          </p:cNvPr>
          <p:cNvSpPr>
            <a:spLocks noGrp="1"/>
          </p:cNvSpPr>
          <p:nvPr>
            <p:ph type="sldNum" sz="quarter" idx="5"/>
          </p:nvPr>
        </p:nvSpPr>
        <p:spPr/>
        <p:txBody>
          <a:bodyPr/>
          <a:lstStyle/>
          <a:p>
            <a:fld id="{FC0FBE36-9E3F-452B-A1FA-53F1AC9A0FE0}" type="slidenum">
              <a:rPr lang="nl-NL" smtClean="0"/>
              <a:t>6</a:t>
            </a:fld>
            <a:endParaRPr lang="nl-NL"/>
          </a:p>
        </p:txBody>
      </p:sp>
    </p:spTree>
    <p:extLst>
      <p:ext uri="{BB962C8B-B14F-4D97-AF65-F5344CB8AC3E}">
        <p14:creationId xmlns:p14="http://schemas.microsoft.com/office/powerpoint/2010/main" val="16510324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88D0A1-158E-72A6-4F30-E25850FFE61C}"/>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3C213D74-ACD4-D421-6B11-F53D60043F5F}"/>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2E128594-CEBE-73CE-52F6-4D92CBFB3CC8}"/>
              </a:ext>
            </a:extLst>
          </p:cNvPr>
          <p:cNvSpPr>
            <a:spLocks noGrp="1"/>
          </p:cNvSpPr>
          <p:nvPr>
            <p:ph type="body" idx="1"/>
          </p:nvPr>
        </p:nvSpPr>
        <p:spPr/>
        <p:txBody>
          <a:bodyPr/>
          <a:lstStyle/>
          <a:p>
            <a:endParaRPr lang="nl-NL"/>
          </a:p>
        </p:txBody>
      </p:sp>
      <p:sp>
        <p:nvSpPr>
          <p:cNvPr id="4" name="Tijdelijke aanduiding voor dianummer 3">
            <a:extLst>
              <a:ext uri="{FF2B5EF4-FFF2-40B4-BE49-F238E27FC236}">
                <a16:creationId xmlns:a16="http://schemas.microsoft.com/office/drawing/2014/main" id="{A50B63AD-D915-95F6-8746-B5A1F6F2BD63}"/>
              </a:ext>
            </a:extLst>
          </p:cNvPr>
          <p:cNvSpPr>
            <a:spLocks noGrp="1"/>
          </p:cNvSpPr>
          <p:nvPr>
            <p:ph type="sldNum" sz="quarter" idx="5"/>
          </p:nvPr>
        </p:nvSpPr>
        <p:spPr/>
        <p:txBody>
          <a:bodyPr/>
          <a:lstStyle/>
          <a:p>
            <a:fld id="{FC0FBE36-9E3F-452B-A1FA-53F1AC9A0FE0}" type="slidenum">
              <a:rPr lang="nl-NL" smtClean="0"/>
              <a:t>8</a:t>
            </a:fld>
            <a:endParaRPr lang="nl-NL"/>
          </a:p>
        </p:txBody>
      </p:sp>
    </p:spTree>
    <p:extLst>
      <p:ext uri="{BB962C8B-B14F-4D97-AF65-F5344CB8AC3E}">
        <p14:creationId xmlns:p14="http://schemas.microsoft.com/office/powerpoint/2010/main" val="23392514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 slide - Afbeelding">
    <p:bg>
      <p:bgPr>
        <a:solidFill>
          <a:schemeClr val="accent1"/>
        </a:solidFill>
        <a:effectLst/>
      </p:bgPr>
    </p:bg>
    <p:spTree>
      <p:nvGrpSpPr>
        <p:cNvPr id="1" name=""/>
        <p:cNvGrpSpPr/>
        <p:nvPr/>
      </p:nvGrpSpPr>
      <p:grpSpPr>
        <a:xfrm>
          <a:off x="0" y="0"/>
          <a:ext cx="0" cy="0"/>
          <a:chOff x="0" y="0"/>
          <a:chExt cx="0" cy="0"/>
        </a:xfrm>
      </p:grpSpPr>
      <p:sp>
        <p:nvSpPr>
          <p:cNvPr id="66" name="Vrije vorm: vorm 65">
            <a:extLst>
              <a:ext uri="{FF2B5EF4-FFF2-40B4-BE49-F238E27FC236}">
                <a16:creationId xmlns:a16="http://schemas.microsoft.com/office/drawing/2014/main" id="{4A719ACC-F803-7CCB-A0DC-5080C9CB9B84}"/>
              </a:ext>
            </a:extLst>
          </p:cNvPr>
          <p:cNvSpPr/>
          <p:nvPr userDrawn="1"/>
        </p:nvSpPr>
        <p:spPr>
          <a:xfrm>
            <a:off x="0" y="1239138"/>
            <a:ext cx="4616832" cy="5325995"/>
          </a:xfrm>
          <a:custGeom>
            <a:avLst/>
            <a:gdLst>
              <a:gd name="connsiteX0" fmla="*/ 1830706 w 4616832"/>
              <a:gd name="connsiteY0" fmla="*/ 0 h 5325995"/>
              <a:gd name="connsiteX1" fmla="*/ 3688589 w 4616832"/>
              <a:gd name="connsiteY1" fmla="*/ 0 h 5325995"/>
              <a:gd name="connsiteX2" fmla="*/ 4616832 w 4616832"/>
              <a:gd name="connsiteY2" fmla="*/ 931418 h 5325995"/>
              <a:gd name="connsiteX3" fmla="*/ 4616832 w 4616832"/>
              <a:gd name="connsiteY3" fmla="*/ 2781173 h 5325995"/>
              <a:gd name="connsiteX4" fmla="*/ 4344798 w 4616832"/>
              <a:gd name="connsiteY4" fmla="*/ 3439795 h 5325995"/>
              <a:gd name="connsiteX5" fmla="*/ 2524380 w 4616832"/>
              <a:gd name="connsiteY5" fmla="*/ 5266563 h 5325995"/>
              <a:gd name="connsiteX6" fmla="*/ 2181480 w 4616832"/>
              <a:gd name="connsiteY6" fmla="*/ 5124069 h 5325995"/>
              <a:gd name="connsiteX7" fmla="*/ 2181480 w 4616832"/>
              <a:gd name="connsiteY7" fmla="*/ 3387217 h 5325995"/>
              <a:gd name="connsiteX8" fmla="*/ 1245236 w 4616832"/>
              <a:gd name="connsiteY8" fmla="*/ 2447671 h 5325995"/>
              <a:gd name="connsiteX9" fmla="*/ 0 w 4616832"/>
              <a:gd name="connsiteY9" fmla="*/ 2447671 h 5325995"/>
              <a:gd name="connsiteX10" fmla="*/ 0 w 4616832"/>
              <a:gd name="connsiteY10" fmla="*/ 1451253 h 5325995"/>
              <a:gd name="connsiteX11" fmla="*/ 1174370 w 4616832"/>
              <a:gd name="connsiteY11" fmla="*/ 272796 h 5325995"/>
              <a:gd name="connsiteX12" fmla="*/ 1830706 w 4616832"/>
              <a:gd name="connsiteY12" fmla="*/ 0 h 5325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616832" h="5325995">
                <a:moveTo>
                  <a:pt x="1830706" y="0"/>
                </a:moveTo>
                <a:lnTo>
                  <a:pt x="3688589" y="0"/>
                </a:lnTo>
                <a:cubicBezTo>
                  <a:pt x="4201289" y="0"/>
                  <a:pt x="4616832" y="417068"/>
                  <a:pt x="4616832" y="931418"/>
                </a:cubicBezTo>
                <a:lnTo>
                  <a:pt x="4616832" y="2781173"/>
                </a:lnTo>
                <a:cubicBezTo>
                  <a:pt x="4616832" y="3028188"/>
                  <a:pt x="4518915" y="3265170"/>
                  <a:pt x="4344798" y="3439795"/>
                </a:cubicBezTo>
                <a:lnTo>
                  <a:pt x="2524380" y="5266563"/>
                </a:lnTo>
                <a:cubicBezTo>
                  <a:pt x="2397761" y="5393563"/>
                  <a:pt x="2181480" y="5303520"/>
                  <a:pt x="2181480" y="5124069"/>
                </a:cubicBezTo>
                <a:lnTo>
                  <a:pt x="2181480" y="3387217"/>
                </a:lnTo>
                <a:cubicBezTo>
                  <a:pt x="2181353" y="2868295"/>
                  <a:pt x="1762253" y="2447671"/>
                  <a:pt x="1245236" y="2447671"/>
                </a:cubicBezTo>
                <a:lnTo>
                  <a:pt x="0" y="2447671"/>
                </a:lnTo>
                <a:lnTo>
                  <a:pt x="0" y="1451253"/>
                </a:lnTo>
                <a:lnTo>
                  <a:pt x="1174370" y="272796"/>
                </a:lnTo>
                <a:cubicBezTo>
                  <a:pt x="1348487" y="98044"/>
                  <a:pt x="1584453" y="0"/>
                  <a:pt x="1830706" y="0"/>
                </a:cubicBezTo>
                <a:close/>
              </a:path>
            </a:pathLst>
          </a:custGeom>
          <a:solidFill>
            <a:schemeClr val="tx2"/>
          </a:solidFill>
          <a:ln w="12700" cap="flat">
            <a:noFill/>
            <a:prstDash val="solid"/>
            <a:miter/>
          </a:ln>
        </p:spPr>
        <p:txBody>
          <a:bodyPr rtlCol="0" anchor="ctr"/>
          <a:lstStyle/>
          <a:p>
            <a:endParaRPr lang="nl-NL"/>
          </a:p>
        </p:txBody>
      </p:sp>
      <p:grpSp>
        <p:nvGrpSpPr>
          <p:cNvPr id="60" name="Groep 59">
            <a:extLst>
              <a:ext uri="{FF2B5EF4-FFF2-40B4-BE49-F238E27FC236}">
                <a16:creationId xmlns:a16="http://schemas.microsoft.com/office/drawing/2014/main" id="{520BE5C4-DD4F-572C-5926-E4B835FF9852}"/>
              </a:ext>
            </a:extLst>
          </p:cNvPr>
          <p:cNvGrpSpPr/>
          <p:nvPr userDrawn="1"/>
        </p:nvGrpSpPr>
        <p:grpSpPr>
          <a:xfrm>
            <a:off x="5556063" y="968755"/>
            <a:ext cx="2245995" cy="759842"/>
            <a:chOff x="5462142" y="968755"/>
            <a:chExt cx="2245995" cy="759842"/>
          </a:xfrm>
          <a:solidFill>
            <a:schemeClr val="tx2"/>
          </a:solidFill>
        </p:grpSpPr>
        <p:sp>
          <p:nvSpPr>
            <p:cNvPr id="26" name="Vrije vorm: vorm 25">
              <a:extLst>
                <a:ext uri="{FF2B5EF4-FFF2-40B4-BE49-F238E27FC236}">
                  <a16:creationId xmlns:a16="http://schemas.microsoft.com/office/drawing/2014/main" id="{B2B2BD1A-59F5-5F48-0721-71C233C398E0}"/>
                </a:ext>
              </a:extLst>
            </p:cNvPr>
            <p:cNvSpPr/>
            <p:nvPr/>
          </p:nvSpPr>
          <p:spPr>
            <a:xfrm>
              <a:off x="5462142" y="1077722"/>
              <a:ext cx="460121" cy="650875"/>
            </a:xfrm>
            <a:custGeom>
              <a:avLst/>
              <a:gdLst>
                <a:gd name="connsiteX0" fmla="*/ 399161 w 460121"/>
                <a:gd name="connsiteY0" fmla="*/ 0 h 650875"/>
                <a:gd name="connsiteX1" fmla="*/ 355346 w 460121"/>
                <a:gd name="connsiteY1" fmla="*/ 17907 h 650875"/>
                <a:gd name="connsiteX2" fmla="*/ 338074 w 460121"/>
                <a:gd name="connsiteY2" fmla="*/ 61976 h 650875"/>
                <a:gd name="connsiteX3" fmla="*/ 338074 w 460121"/>
                <a:gd name="connsiteY3" fmla="*/ 203581 h 650875"/>
                <a:gd name="connsiteX4" fmla="*/ 283718 w 460121"/>
                <a:gd name="connsiteY4" fmla="*/ 175133 h 650875"/>
                <a:gd name="connsiteX5" fmla="*/ 213741 w 460121"/>
                <a:gd name="connsiteY5" fmla="*/ 163576 h 650875"/>
                <a:gd name="connsiteX6" fmla="*/ 105537 w 460121"/>
                <a:gd name="connsiteY6" fmla="*/ 195072 h 650875"/>
                <a:gd name="connsiteX7" fmla="*/ 28448 w 460121"/>
                <a:gd name="connsiteY7" fmla="*/ 281432 h 650875"/>
                <a:gd name="connsiteX8" fmla="*/ 0 w 460121"/>
                <a:gd name="connsiteY8" fmla="*/ 407670 h 650875"/>
                <a:gd name="connsiteX9" fmla="*/ 28448 w 460121"/>
                <a:gd name="connsiteY9" fmla="*/ 533019 h 650875"/>
                <a:gd name="connsiteX10" fmla="*/ 106426 w 460121"/>
                <a:gd name="connsiteY10" fmla="*/ 619379 h 650875"/>
                <a:gd name="connsiteX11" fmla="*/ 217043 w 460121"/>
                <a:gd name="connsiteY11" fmla="*/ 650875 h 650875"/>
                <a:gd name="connsiteX12" fmla="*/ 280035 w 460121"/>
                <a:gd name="connsiteY12" fmla="*/ 639699 h 650875"/>
                <a:gd name="connsiteX13" fmla="*/ 330073 w 460121"/>
                <a:gd name="connsiteY13" fmla="*/ 612648 h 650875"/>
                <a:gd name="connsiteX14" fmla="*/ 341757 w 460121"/>
                <a:gd name="connsiteY14" fmla="*/ 603250 h 650875"/>
                <a:gd name="connsiteX15" fmla="*/ 355219 w 460121"/>
                <a:gd name="connsiteY15" fmla="*/ 624586 h 650875"/>
                <a:gd name="connsiteX16" fmla="*/ 399034 w 460121"/>
                <a:gd name="connsiteY16" fmla="*/ 642493 h 650875"/>
                <a:gd name="connsiteX17" fmla="*/ 442849 w 460121"/>
                <a:gd name="connsiteY17" fmla="*/ 624586 h 650875"/>
                <a:gd name="connsiteX18" fmla="*/ 460121 w 460121"/>
                <a:gd name="connsiteY18" fmla="*/ 580517 h 650875"/>
                <a:gd name="connsiteX19" fmla="*/ 460121 w 460121"/>
                <a:gd name="connsiteY19" fmla="*/ 62103 h 650875"/>
                <a:gd name="connsiteX20" fmla="*/ 442722 w 460121"/>
                <a:gd name="connsiteY20" fmla="*/ 17526 h 650875"/>
                <a:gd name="connsiteX21" fmla="*/ 399034 w 460121"/>
                <a:gd name="connsiteY21" fmla="*/ 127 h 650875"/>
                <a:gd name="connsiteX22" fmla="*/ 327787 w 460121"/>
                <a:gd name="connsiteY22" fmla="*/ 474091 h 650875"/>
                <a:gd name="connsiteX23" fmla="*/ 288290 w 460121"/>
                <a:gd name="connsiteY23" fmla="*/ 520192 h 650875"/>
                <a:gd name="connsiteX24" fmla="*/ 229743 w 460121"/>
                <a:gd name="connsiteY24" fmla="*/ 536829 h 650875"/>
                <a:gd name="connsiteX25" fmla="*/ 171958 w 460121"/>
                <a:gd name="connsiteY25" fmla="*/ 520192 h 650875"/>
                <a:gd name="connsiteX26" fmla="*/ 132461 w 460121"/>
                <a:gd name="connsiteY26" fmla="*/ 474091 h 650875"/>
                <a:gd name="connsiteX27" fmla="*/ 117983 w 460121"/>
                <a:gd name="connsiteY27" fmla="*/ 407543 h 650875"/>
                <a:gd name="connsiteX28" fmla="*/ 132461 w 460121"/>
                <a:gd name="connsiteY28" fmla="*/ 340106 h 650875"/>
                <a:gd name="connsiteX29" fmla="*/ 171958 w 460121"/>
                <a:gd name="connsiteY29" fmla="*/ 294005 h 650875"/>
                <a:gd name="connsiteX30" fmla="*/ 229743 w 460121"/>
                <a:gd name="connsiteY30" fmla="*/ 277368 h 650875"/>
                <a:gd name="connsiteX31" fmla="*/ 288290 w 460121"/>
                <a:gd name="connsiteY31" fmla="*/ 294005 h 650875"/>
                <a:gd name="connsiteX32" fmla="*/ 327787 w 460121"/>
                <a:gd name="connsiteY32" fmla="*/ 340106 h 650875"/>
                <a:gd name="connsiteX33" fmla="*/ 342265 w 460121"/>
                <a:gd name="connsiteY33" fmla="*/ 407543 h 650875"/>
                <a:gd name="connsiteX34" fmla="*/ 327787 w 460121"/>
                <a:gd name="connsiteY34" fmla="*/ 474091 h 650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60121" h="650875">
                  <a:moveTo>
                    <a:pt x="399161" y="0"/>
                  </a:moveTo>
                  <a:cubicBezTo>
                    <a:pt x="381635" y="0"/>
                    <a:pt x="366903" y="6096"/>
                    <a:pt x="355346" y="17907"/>
                  </a:cubicBezTo>
                  <a:cubicBezTo>
                    <a:pt x="343916" y="29718"/>
                    <a:pt x="338074" y="44577"/>
                    <a:pt x="338074" y="61976"/>
                  </a:cubicBezTo>
                  <a:lnTo>
                    <a:pt x="338074" y="203581"/>
                  </a:lnTo>
                  <a:cubicBezTo>
                    <a:pt x="322707" y="192151"/>
                    <a:pt x="304419" y="182499"/>
                    <a:pt x="283718" y="175133"/>
                  </a:cubicBezTo>
                  <a:cubicBezTo>
                    <a:pt x="262509" y="167513"/>
                    <a:pt x="239014" y="163576"/>
                    <a:pt x="213741" y="163576"/>
                  </a:cubicBezTo>
                  <a:cubicBezTo>
                    <a:pt x="174371" y="163576"/>
                    <a:pt x="137922" y="174244"/>
                    <a:pt x="105537" y="195072"/>
                  </a:cubicBezTo>
                  <a:cubicBezTo>
                    <a:pt x="73279" y="215900"/>
                    <a:pt x="47371" y="244856"/>
                    <a:pt x="28448" y="281432"/>
                  </a:cubicBezTo>
                  <a:cubicBezTo>
                    <a:pt x="9525" y="317754"/>
                    <a:pt x="0" y="360172"/>
                    <a:pt x="0" y="407670"/>
                  </a:cubicBezTo>
                  <a:cubicBezTo>
                    <a:pt x="0" y="455168"/>
                    <a:pt x="9525" y="496697"/>
                    <a:pt x="28448" y="533019"/>
                  </a:cubicBezTo>
                  <a:cubicBezTo>
                    <a:pt x="47371" y="569595"/>
                    <a:pt x="73660" y="598551"/>
                    <a:pt x="106426" y="619379"/>
                  </a:cubicBezTo>
                  <a:cubicBezTo>
                    <a:pt x="139319" y="640207"/>
                    <a:pt x="176530" y="650875"/>
                    <a:pt x="217043" y="650875"/>
                  </a:cubicBezTo>
                  <a:cubicBezTo>
                    <a:pt x="239522" y="650875"/>
                    <a:pt x="260731" y="647065"/>
                    <a:pt x="280035" y="639699"/>
                  </a:cubicBezTo>
                  <a:cubicBezTo>
                    <a:pt x="299085" y="632333"/>
                    <a:pt x="315849" y="623316"/>
                    <a:pt x="330073" y="612648"/>
                  </a:cubicBezTo>
                  <a:cubicBezTo>
                    <a:pt x="334264" y="609600"/>
                    <a:pt x="338074" y="606425"/>
                    <a:pt x="341757" y="603250"/>
                  </a:cubicBezTo>
                  <a:cubicBezTo>
                    <a:pt x="344678" y="611124"/>
                    <a:pt x="349123" y="618236"/>
                    <a:pt x="355219" y="624586"/>
                  </a:cubicBezTo>
                  <a:cubicBezTo>
                    <a:pt x="366776" y="636524"/>
                    <a:pt x="381508" y="642493"/>
                    <a:pt x="399034" y="642493"/>
                  </a:cubicBezTo>
                  <a:cubicBezTo>
                    <a:pt x="416560" y="642493"/>
                    <a:pt x="431292" y="636397"/>
                    <a:pt x="442849" y="624586"/>
                  </a:cubicBezTo>
                  <a:cubicBezTo>
                    <a:pt x="454279" y="612775"/>
                    <a:pt x="460121" y="597916"/>
                    <a:pt x="460121" y="580517"/>
                  </a:cubicBezTo>
                  <a:lnTo>
                    <a:pt x="460121" y="62103"/>
                  </a:lnTo>
                  <a:cubicBezTo>
                    <a:pt x="460121" y="44069"/>
                    <a:pt x="454279" y="29083"/>
                    <a:pt x="442722" y="17526"/>
                  </a:cubicBezTo>
                  <a:cubicBezTo>
                    <a:pt x="431165" y="5969"/>
                    <a:pt x="416433" y="127"/>
                    <a:pt x="399034" y="127"/>
                  </a:cubicBezTo>
                  <a:moveTo>
                    <a:pt x="327787" y="474091"/>
                  </a:moveTo>
                  <a:cubicBezTo>
                    <a:pt x="318389" y="493522"/>
                    <a:pt x="305054" y="509016"/>
                    <a:pt x="288290" y="520192"/>
                  </a:cubicBezTo>
                  <a:cubicBezTo>
                    <a:pt x="271780" y="531241"/>
                    <a:pt x="251968" y="536829"/>
                    <a:pt x="229743" y="536829"/>
                  </a:cubicBezTo>
                  <a:cubicBezTo>
                    <a:pt x="207518" y="536829"/>
                    <a:pt x="188595" y="531241"/>
                    <a:pt x="171958" y="520192"/>
                  </a:cubicBezTo>
                  <a:cubicBezTo>
                    <a:pt x="155194" y="509016"/>
                    <a:pt x="141986" y="493522"/>
                    <a:pt x="132461" y="474091"/>
                  </a:cubicBezTo>
                  <a:cubicBezTo>
                    <a:pt x="122936" y="454406"/>
                    <a:pt x="117983" y="432054"/>
                    <a:pt x="117983" y="407543"/>
                  </a:cubicBezTo>
                  <a:cubicBezTo>
                    <a:pt x="117983" y="383032"/>
                    <a:pt x="122809" y="359791"/>
                    <a:pt x="132461" y="340106"/>
                  </a:cubicBezTo>
                  <a:cubicBezTo>
                    <a:pt x="141859" y="320675"/>
                    <a:pt x="155194" y="305181"/>
                    <a:pt x="171958" y="294005"/>
                  </a:cubicBezTo>
                  <a:cubicBezTo>
                    <a:pt x="188468" y="282956"/>
                    <a:pt x="208026" y="277368"/>
                    <a:pt x="229743" y="277368"/>
                  </a:cubicBezTo>
                  <a:cubicBezTo>
                    <a:pt x="251460" y="277368"/>
                    <a:pt x="271780" y="282956"/>
                    <a:pt x="288290" y="294005"/>
                  </a:cubicBezTo>
                  <a:cubicBezTo>
                    <a:pt x="305054" y="305181"/>
                    <a:pt x="318262" y="320675"/>
                    <a:pt x="327787" y="340106"/>
                  </a:cubicBezTo>
                  <a:cubicBezTo>
                    <a:pt x="337312" y="359791"/>
                    <a:pt x="342265" y="382524"/>
                    <a:pt x="342265" y="407543"/>
                  </a:cubicBezTo>
                  <a:cubicBezTo>
                    <a:pt x="342265" y="432562"/>
                    <a:pt x="337439" y="454406"/>
                    <a:pt x="327787" y="474091"/>
                  </a:cubicBezTo>
                </a:path>
              </a:pathLst>
            </a:custGeom>
            <a:grpFill/>
            <a:ln w="12700" cap="flat">
              <a:noFill/>
              <a:prstDash val="solid"/>
              <a:miter/>
            </a:ln>
          </p:spPr>
          <p:txBody>
            <a:bodyPr rtlCol="0" anchor="ctr"/>
            <a:lstStyle/>
            <a:p>
              <a:endParaRPr lang="nl-NL"/>
            </a:p>
          </p:txBody>
        </p:sp>
        <p:sp>
          <p:nvSpPr>
            <p:cNvPr id="27" name="Vrije vorm: vorm 26">
              <a:extLst>
                <a:ext uri="{FF2B5EF4-FFF2-40B4-BE49-F238E27FC236}">
                  <a16:creationId xmlns:a16="http://schemas.microsoft.com/office/drawing/2014/main" id="{7800881C-B543-3359-B243-7CF8E8875252}"/>
                </a:ext>
              </a:extLst>
            </p:cNvPr>
            <p:cNvSpPr/>
            <p:nvPr/>
          </p:nvSpPr>
          <p:spPr>
            <a:xfrm>
              <a:off x="6004052" y="1241044"/>
              <a:ext cx="122173" cy="479044"/>
            </a:xfrm>
            <a:custGeom>
              <a:avLst/>
              <a:gdLst>
                <a:gd name="connsiteX0" fmla="*/ 61087 w 122173"/>
                <a:gd name="connsiteY0" fmla="*/ 0 h 479044"/>
                <a:gd name="connsiteX1" fmla="*/ 17272 w 122173"/>
                <a:gd name="connsiteY1" fmla="*/ 17907 h 479044"/>
                <a:gd name="connsiteX2" fmla="*/ 0 w 122173"/>
                <a:gd name="connsiteY2" fmla="*/ 61976 h 479044"/>
                <a:gd name="connsiteX3" fmla="*/ 0 w 122173"/>
                <a:gd name="connsiteY3" fmla="*/ 417068 h 479044"/>
                <a:gd name="connsiteX4" fmla="*/ 17272 w 122173"/>
                <a:gd name="connsiteY4" fmla="*/ 461137 h 479044"/>
                <a:gd name="connsiteX5" fmla="*/ 61087 w 122173"/>
                <a:gd name="connsiteY5" fmla="*/ 479044 h 479044"/>
                <a:gd name="connsiteX6" fmla="*/ 104902 w 122173"/>
                <a:gd name="connsiteY6" fmla="*/ 461137 h 479044"/>
                <a:gd name="connsiteX7" fmla="*/ 122174 w 122173"/>
                <a:gd name="connsiteY7" fmla="*/ 417068 h 479044"/>
                <a:gd name="connsiteX8" fmla="*/ 122174 w 122173"/>
                <a:gd name="connsiteY8" fmla="*/ 61976 h 479044"/>
                <a:gd name="connsiteX9" fmla="*/ 104902 w 122173"/>
                <a:gd name="connsiteY9" fmla="*/ 17907 h 479044"/>
                <a:gd name="connsiteX10" fmla="*/ 61087 w 122173"/>
                <a:gd name="connsiteY10" fmla="*/ 0 h 47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173" h="479044">
                  <a:moveTo>
                    <a:pt x="61087" y="0"/>
                  </a:moveTo>
                  <a:cubicBezTo>
                    <a:pt x="43561" y="0"/>
                    <a:pt x="28829" y="6096"/>
                    <a:pt x="17272" y="17907"/>
                  </a:cubicBezTo>
                  <a:cubicBezTo>
                    <a:pt x="5842" y="29718"/>
                    <a:pt x="0" y="44577"/>
                    <a:pt x="0" y="61976"/>
                  </a:cubicBezTo>
                  <a:lnTo>
                    <a:pt x="0" y="417068"/>
                  </a:lnTo>
                  <a:cubicBezTo>
                    <a:pt x="0" y="434467"/>
                    <a:pt x="5842" y="449326"/>
                    <a:pt x="17272" y="461137"/>
                  </a:cubicBezTo>
                  <a:cubicBezTo>
                    <a:pt x="28829" y="473075"/>
                    <a:pt x="43561" y="479044"/>
                    <a:pt x="61087" y="479044"/>
                  </a:cubicBezTo>
                  <a:cubicBezTo>
                    <a:pt x="78613" y="479044"/>
                    <a:pt x="93345" y="472948"/>
                    <a:pt x="104902" y="461137"/>
                  </a:cubicBezTo>
                  <a:cubicBezTo>
                    <a:pt x="116332" y="449326"/>
                    <a:pt x="122174" y="434467"/>
                    <a:pt x="122174" y="417068"/>
                  </a:cubicBezTo>
                  <a:lnTo>
                    <a:pt x="122174" y="61976"/>
                  </a:lnTo>
                  <a:cubicBezTo>
                    <a:pt x="122174" y="44577"/>
                    <a:pt x="116332" y="29845"/>
                    <a:pt x="104902" y="17907"/>
                  </a:cubicBezTo>
                  <a:cubicBezTo>
                    <a:pt x="93345" y="5969"/>
                    <a:pt x="78613" y="0"/>
                    <a:pt x="61087" y="0"/>
                  </a:cubicBezTo>
                </a:path>
              </a:pathLst>
            </a:custGeom>
            <a:grpFill/>
            <a:ln w="12700" cap="flat">
              <a:noFill/>
              <a:prstDash val="solid"/>
              <a:miter/>
            </a:ln>
          </p:spPr>
          <p:txBody>
            <a:bodyPr rtlCol="0" anchor="ctr"/>
            <a:lstStyle/>
            <a:p>
              <a:endParaRPr lang="nl-NL"/>
            </a:p>
          </p:txBody>
        </p:sp>
        <p:sp>
          <p:nvSpPr>
            <p:cNvPr id="28" name="Vrije vorm: vorm 27">
              <a:extLst>
                <a:ext uri="{FF2B5EF4-FFF2-40B4-BE49-F238E27FC236}">
                  <a16:creationId xmlns:a16="http://schemas.microsoft.com/office/drawing/2014/main" id="{4D1F999F-EA8A-5B58-F774-2C84DCB2EF3C}"/>
                </a:ext>
              </a:extLst>
            </p:cNvPr>
            <p:cNvSpPr/>
            <p:nvPr/>
          </p:nvSpPr>
          <p:spPr>
            <a:xfrm>
              <a:off x="6191377" y="1241297"/>
              <a:ext cx="460120" cy="487299"/>
            </a:xfrm>
            <a:custGeom>
              <a:avLst/>
              <a:gdLst>
                <a:gd name="connsiteX0" fmla="*/ 442849 w 460120"/>
                <a:gd name="connsiteY0" fmla="*/ 17399 h 487299"/>
                <a:gd name="connsiteX1" fmla="*/ 399161 w 460120"/>
                <a:gd name="connsiteY1" fmla="*/ 0 h 487299"/>
                <a:gd name="connsiteX2" fmla="*/ 355346 w 460120"/>
                <a:gd name="connsiteY2" fmla="*/ 17907 h 487299"/>
                <a:gd name="connsiteX3" fmla="*/ 340868 w 460120"/>
                <a:gd name="connsiteY3" fmla="*/ 42164 h 487299"/>
                <a:gd name="connsiteX4" fmla="*/ 338963 w 460120"/>
                <a:gd name="connsiteY4" fmla="*/ 40767 h 487299"/>
                <a:gd name="connsiteX5" fmla="*/ 283718 w 460120"/>
                <a:gd name="connsiteY5" fmla="*/ 11557 h 487299"/>
                <a:gd name="connsiteX6" fmla="*/ 213741 w 460120"/>
                <a:gd name="connsiteY6" fmla="*/ 0 h 487299"/>
                <a:gd name="connsiteX7" fmla="*/ 105537 w 460120"/>
                <a:gd name="connsiteY7" fmla="*/ 31496 h 487299"/>
                <a:gd name="connsiteX8" fmla="*/ 28448 w 460120"/>
                <a:gd name="connsiteY8" fmla="*/ 117856 h 487299"/>
                <a:gd name="connsiteX9" fmla="*/ 0 w 460120"/>
                <a:gd name="connsiteY9" fmla="*/ 244094 h 487299"/>
                <a:gd name="connsiteX10" fmla="*/ 28448 w 460120"/>
                <a:gd name="connsiteY10" fmla="*/ 369443 h 487299"/>
                <a:gd name="connsiteX11" fmla="*/ 106426 w 460120"/>
                <a:gd name="connsiteY11" fmla="*/ 455803 h 487299"/>
                <a:gd name="connsiteX12" fmla="*/ 217043 w 460120"/>
                <a:gd name="connsiteY12" fmla="*/ 487299 h 487299"/>
                <a:gd name="connsiteX13" fmla="*/ 280035 w 460120"/>
                <a:gd name="connsiteY13" fmla="*/ 476123 h 487299"/>
                <a:gd name="connsiteX14" fmla="*/ 330073 w 460120"/>
                <a:gd name="connsiteY14" fmla="*/ 449072 h 487299"/>
                <a:gd name="connsiteX15" fmla="*/ 341757 w 460120"/>
                <a:gd name="connsiteY15" fmla="*/ 439674 h 487299"/>
                <a:gd name="connsiteX16" fmla="*/ 355219 w 460120"/>
                <a:gd name="connsiteY16" fmla="*/ 461010 h 487299"/>
                <a:gd name="connsiteX17" fmla="*/ 399034 w 460120"/>
                <a:gd name="connsiteY17" fmla="*/ 478917 h 487299"/>
                <a:gd name="connsiteX18" fmla="*/ 442849 w 460120"/>
                <a:gd name="connsiteY18" fmla="*/ 461010 h 487299"/>
                <a:gd name="connsiteX19" fmla="*/ 460121 w 460120"/>
                <a:gd name="connsiteY19" fmla="*/ 416941 h 487299"/>
                <a:gd name="connsiteX20" fmla="*/ 460121 w 460120"/>
                <a:gd name="connsiteY20" fmla="*/ 62103 h 487299"/>
                <a:gd name="connsiteX21" fmla="*/ 442722 w 460120"/>
                <a:gd name="connsiteY21" fmla="*/ 17526 h 487299"/>
                <a:gd name="connsiteX22" fmla="*/ 327787 w 460120"/>
                <a:gd name="connsiteY22" fmla="*/ 310515 h 487299"/>
                <a:gd name="connsiteX23" fmla="*/ 288290 w 460120"/>
                <a:gd name="connsiteY23" fmla="*/ 356616 h 487299"/>
                <a:gd name="connsiteX24" fmla="*/ 229743 w 460120"/>
                <a:gd name="connsiteY24" fmla="*/ 373253 h 487299"/>
                <a:gd name="connsiteX25" fmla="*/ 171958 w 460120"/>
                <a:gd name="connsiteY25" fmla="*/ 356616 h 487299"/>
                <a:gd name="connsiteX26" fmla="*/ 132461 w 460120"/>
                <a:gd name="connsiteY26" fmla="*/ 310515 h 487299"/>
                <a:gd name="connsiteX27" fmla="*/ 117983 w 460120"/>
                <a:gd name="connsiteY27" fmla="*/ 243967 h 487299"/>
                <a:gd name="connsiteX28" fmla="*/ 132461 w 460120"/>
                <a:gd name="connsiteY28" fmla="*/ 176530 h 487299"/>
                <a:gd name="connsiteX29" fmla="*/ 171958 w 460120"/>
                <a:gd name="connsiteY29" fmla="*/ 130429 h 487299"/>
                <a:gd name="connsiteX30" fmla="*/ 229743 w 460120"/>
                <a:gd name="connsiteY30" fmla="*/ 113792 h 487299"/>
                <a:gd name="connsiteX31" fmla="*/ 288290 w 460120"/>
                <a:gd name="connsiteY31" fmla="*/ 130429 h 487299"/>
                <a:gd name="connsiteX32" fmla="*/ 327787 w 460120"/>
                <a:gd name="connsiteY32" fmla="*/ 176530 h 487299"/>
                <a:gd name="connsiteX33" fmla="*/ 342265 w 460120"/>
                <a:gd name="connsiteY33" fmla="*/ 243967 h 487299"/>
                <a:gd name="connsiteX34" fmla="*/ 327787 w 460120"/>
                <a:gd name="connsiteY34" fmla="*/ 310515 h 487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60120" h="487299">
                  <a:moveTo>
                    <a:pt x="442849" y="17399"/>
                  </a:moveTo>
                  <a:cubicBezTo>
                    <a:pt x="431292" y="5842"/>
                    <a:pt x="416560" y="0"/>
                    <a:pt x="399161" y="0"/>
                  </a:cubicBezTo>
                  <a:cubicBezTo>
                    <a:pt x="381762" y="0"/>
                    <a:pt x="366903" y="6096"/>
                    <a:pt x="355346" y="17907"/>
                  </a:cubicBezTo>
                  <a:cubicBezTo>
                    <a:pt x="348488" y="25019"/>
                    <a:pt x="343662" y="33020"/>
                    <a:pt x="340868" y="42164"/>
                  </a:cubicBezTo>
                  <a:cubicBezTo>
                    <a:pt x="340233" y="41656"/>
                    <a:pt x="339598" y="41275"/>
                    <a:pt x="338963" y="40767"/>
                  </a:cubicBezTo>
                  <a:cubicBezTo>
                    <a:pt x="323342" y="28956"/>
                    <a:pt x="304800" y="19177"/>
                    <a:pt x="283718" y="11557"/>
                  </a:cubicBezTo>
                  <a:cubicBezTo>
                    <a:pt x="262509" y="3937"/>
                    <a:pt x="239014" y="0"/>
                    <a:pt x="213741" y="0"/>
                  </a:cubicBezTo>
                  <a:cubicBezTo>
                    <a:pt x="174371" y="0"/>
                    <a:pt x="137922" y="10668"/>
                    <a:pt x="105537" y="31496"/>
                  </a:cubicBezTo>
                  <a:cubicBezTo>
                    <a:pt x="73279" y="52324"/>
                    <a:pt x="47371" y="81280"/>
                    <a:pt x="28448" y="117856"/>
                  </a:cubicBezTo>
                  <a:cubicBezTo>
                    <a:pt x="9525" y="154178"/>
                    <a:pt x="0" y="196596"/>
                    <a:pt x="0" y="244094"/>
                  </a:cubicBezTo>
                  <a:cubicBezTo>
                    <a:pt x="0" y="291592"/>
                    <a:pt x="9525" y="333121"/>
                    <a:pt x="28448" y="369443"/>
                  </a:cubicBezTo>
                  <a:cubicBezTo>
                    <a:pt x="47371" y="406019"/>
                    <a:pt x="73660" y="434975"/>
                    <a:pt x="106426" y="455803"/>
                  </a:cubicBezTo>
                  <a:cubicBezTo>
                    <a:pt x="139319" y="476631"/>
                    <a:pt x="176530" y="487299"/>
                    <a:pt x="217043" y="487299"/>
                  </a:cubicBezTo>
                  <a:cubicBezTo>
                    <a:pt x="239522" y="487299"/>
                    <a:pt x="260731" y="483489"/>
                    <a:pt x="280035" y="476123"/>
                  </a:cubicBezTo>
                  <a:cubicBezTo>
                    <a:pt x="299085" y="468757"/>
                    <a:pt x="315849" y="459740"/>
                    <a:pt x="330073" y="449072"/>
                  </a:cubicBezTo>
                  <a:cubicBezTo>
                    <a:pt x="334264" y="446024"/>
                    <a:pt x="338074" y="442849"/>
                    <a:pt x="341757" y="439674"/>
                  </a:cubicBezTo>
                  <a:cubicBezTo>
                    <a:pt x="344678" y="447548"/>
                    <a:pt x="349123" y="454660"/>
                    <a:pt x="355219" y="461010"/>
                  </a:cubicBezTo>
                  <a:cubicBezTo>
                    <a:pt x="366776" y="472948"/>
                    <a:pt x="381508" y="478917"/>
                    <a:pt x="399034" y="478917"/>
                  </a:cubicBezTo>
                  <a:cubicBezTo>
                    <a:pt x="416560" y="478917"/>
                    <a:pt x="431292" y="472821"/>
                    <a:pt x="442849" y="461010"/>
                  </a:cubicBezTo>
                  <a:cubicBezTo>
                    <a:pt x="454279" y="449199"/>
                    <a:pt x="460121" y="434340"/>
                    <a:pt x="460121" y="416941"/>
                  </a:cubicBezTo>
                  <a:lnTo>
                    <a:pt x="460121" y="62103"/>
                  </a:lnTo>
                  <a:cubicBezTo>
                    <a:pt x="460121" y="44069"/>
                    <a:pt x="454279" y="29083"/>
                    <a:pt x="442722" y="17526"/>
                  </a:cubicBezTo>
                  <a:moveTo>
                    <a:pt x="327787" y="310515"/>
                  </a:moveTo>
                  <a:cubicBezTo>
                    <a:pt x="318389" y="329946"/>
                    <a:pt x="305054" y="345440"/>
                    <a:pt x="288290" y="356616"/>
                  </a:cubicBezTo>
                  <a:cubicBezTo>
                    <a:pt x="271780" y="367665"/>
                    <a:pt x="251968" y="373253"/>
                    <a:pt x="229743" y="373253"/>
                  </a:cubicBezTo>
                  <a:cubicBezTo>
                    <a:pt x="207518" y="373253"/>
                    <a:pt x="188595" y="367665"/>
                    <a:pt x="171958" y="356616"/>
                  </a:cubicBezTo>
                  <a:cubicBezTo>
                    <a:pt x="155194" y="345440"/>
                    <a:pt x="141986" y="329946"/>
                    <a:pt x="132461" y="310515"/>
                  </a:cubicBezTo>
                  <a:cubicBezTo>
                    <a:pt x="122936" y="290830"/>
                    <a:pt x="117983" y="268478"/>
                    <a:pt x="117983" y="243967"/>
                  </a:cubicBezTo>
                  <a:cubicBezTo>
                    <a:pt x="117983" y="219456"/>
                    <a:pt x="122809" y="196215"/>
                    <a:pt x="132461" y="176530"/>
                  </a:cubicBezTo>
                  <a:cubicBezTo>
                    <a:pt x="141859" y="157099"/>
                    <a:pt x="155194" y="141605"/>
                    <a:pt x="171958" y="130429"/>
                  </a:cubicBezTo>
                  <a:cubicBezTo>
                    <a:pt x="188468" y="119380"/>
                    <a:pt x="207899" y="113792"/>
                    <a:pt x="229743" y="113792"/>
                  </a:cubicBezTo>
                  <a:cubicBezTo>
                    <a:pt x="251587" y="113792"/>
                    <a:pt x="271780" y="119380"/>
                    <a:pt x="288290" y="130429"/>
                  </a:cubicBezTo>
                  <a:cubicBezTo>
                    <a:pt x="305054" y="141605"/>
                    <a:pt x="318262" y="157099"/>
                    <a:pt x="327787" y="176530"/>
                  </a:cubicBezTo>
                  <a:cubicBezTo>
                    <a:pt x="337312" y="196215"/>
                    <a:pt x="342265" y="218948"/>
                    <a:pt x="342265" y="243967"/>
                  </a:cubicBezTo>
                  <a:cubicBezTo>
                    <a:pt x="342265" y="268986"/>
                    <a:pt x="337439" y="290830"/>
                    <a:pt x="327787" y="310515"/>
                  </a:cubicBezTo>
                </a:path>
              </a:pathLst>
            </a:custGeom>
            <a:grpFill/>
            <a:ln w="12700" cap="flat">
              <a:noFill/>
              <a:prstDash val="solid"/>
              <a:miter/>
            </a:ln>
          </p:spPr>
          <p:txBody>
            <a:bodyPr rtlCol="0" anchor="ctr"/>
            <a:lstStyle/>
            <a:p>
              <a:endParaRPr lang="nl-NL"/>
            </a:p>
          </p:txBody>
        </p:sp>
        <p:sp>
          <p:nvSpPr>
            <p:cNvPr id="29" name="Vrije vorm: vorm 28">
              <a:extLst>
                <a:ext uri="{FF2B5EF4-FFF2-40B4-BE49-F238E27FC236}">
                  <a16:creationId xmlns:a16="http://schemas.microsoft.com/office/drawing/2014/main" id="{2F0A5028-FAA2-C9D1-1805-977AB6D35F8E}"/>
                </a:ext>
              </a:extLst>
            </p:cNvPr>
            <p:cNvSpPr/>
            <p:nvPr/>
          </p:nvSpPr>
          <p:spPr>
            <a:xfrm>
              <a:off x="5998005" y="968755"/>
              <a:ext cx="236297" cy="236170"/>
            </a:xfrm>
            <a:custGeom>
              <a:avLst/>
              <a:gdLst>
                <a:gd name="connsiteX0" fmla="*/ 195023 w 236297"/>
                <a:gd name="connsiteY0" fmla="*/ 127 h 236170"/>
                <a:gd name="connsiteX1" fmla="*/ 112600 w 236297"/>
                <a:gd name="connsiteY1" fmla="*/ 127 h 236170"/>
                <a:gd name="connsiteX2" fmla="*/ 83517 w 236297"/>
                <a:gd name="connsiteY2" fmla="*/ 12192 h 236170"/>
                <a:gd name="connsiteX3" fmla="*/ 2618 w 236297"/>
                <a:gd name="connsiteY3" fmla="*/ 93345 h 236170"/>
                <a:gd name="connsiteX4" fmla="*/ 8968 w 236297"/>
                <a:gd name="connsiteY4" fmla="*/ 108585 h 236170"/>
                <a:gd name="connsiteX5" fmla="*/ 86692 w 236297"/>
                <a:gd name="connsiteY5" fmla="*/ 108585 h 236170"/>
                <a:gd name="connsiteX6" fmla="*/ 128221 w 236297"/>
                <a:gd name="connsiteY6" fmla="*/ 150241 h 236170"/>
                <a:gd name="connsiteX7" fmla="*/ 128221 w 236297"/>
                <a:gd name="connsiteY7" fmla="*/ 227203 h 236170"/>
                <a:gd name="connsiteX8" fmla="*/ 143461 w 236297"/>
                <a:gd name="connsiteY8" fmla="*/ 233553 h 236170"/>
                <a:gd name="connsiteX9" fmla="*/ 224233 w 236297"/>
                <a:gd name="connsiteY9" fmla="*/ 152527 h 236170"/>
                <a:gd name="connsiteX10" fmla="*/ 236298 w 236297"/>
                <a:gd name="connsiteY10" fmla="*/ 123317 h 236170"/>
                <a:gd name="connsiteX11" fmla="*/ 236298 w 236297"/>
                <a:gd name="connsiteY11" fmla="*/ 41275 h 236170"/>
                <a:gd name="connsiteX12" fmla="*/ 195150 w 236297"/>
                <a:gd name="connsiteY12" fmla="*/ 0 h 236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6297" h="236170">
                  <a:moveTo>
                    <a:pt x="195023" y="127"/>
                  </a:moveTo>
                  <a:lnTo>
                    <a:pt x="112600" y="127"/>
                  </a:lnTo>
                  <a:cubicBezTo>
                    <a:pt x="101678" y="127"/>
                    <a:pt x="91264" y="4445"/>
                    <a:pt x="83517" y="12192"/>
                  </a:cubicBezTo>
                  <a:lnTo>
                    <a:pt x="2618" y="93345"/>
                  </a:lnTo>
                  <a:cubicBezTo>
                    <a:pt x="-2970" y="98933"/>
                    <a:pt x="967" y="108585"/>
                    <a:pt x="8968" y="108585"/>
                  </a:cubicBezTo>
                  <a:lnTo>
                    <a:pt x="86692" y="108585"/>
                  </a:lnTo>
                  <a:cubicBezTo>
                    <a:pt x="109552" y="108585"/>
                    <a:pt x="128221" y="127254"/>
                    <a:pt x="128221" y="150241"/>
                  </a:cubicBezTo>
                  <a:lnTo>
                    <a:pt x="128221" y="227203"/>
                  </a:lnTo>
                  <a:cubicBezTo>
                    <a:pt x="128221" y="235204"/>
                    <a:pt x="137873" y="239141"/>
                    <a:pt x="143461" y="233553"/>
                  </a:cubicBezTo>
                  <a:lnTo>
                    <a:pt x="224233" y="152527"/>
                  </a:lnTo>
                  <a:cubicBezTo>
                    <a:pt x="231980" y="144780"/>
                    <a:pt x="236298" y="134239"/>
                    <a:pt x="236298" y="123317"/>
                  </a:cubicBezTo>
                  <a:lnTo>
                    <a:pt x="236298" y="41275"/>
                  </a:lnTo>
                  <a:cubicBezTo>
                    <a:pt x="236298" y="18415"/>
                    <a:pt x="217883" y="0"/>
                    <a:pt x="195150" y="0"/>
                  </a:cubicBezTo>
                </a:path>
              </a:pathLst>
            </a:custGeom>
            <a:grpFill/>
            <a:ln w="12700" cap="flat">
              <a:noFill/>
              <a:prstDash val="solid"/>
              <a:miter/>
            </a:ln>
          </p:spPr>
          <p:txBody>
            <a:bodyPr rtlCol="0" anchor="ctr"/>
            <a:lstStyle/>
            <a:p>
              <a:endParaRPr lang="nl-NL"/>
            </a:p>
          </p:txBody>
        </p:sp>
        <p:sp>
          <p:nvSpPr>
            <p:cNvPr id="30" name="Vrije vorm: vorm 29">
              <a:extLst>
                <a:ext uri="{FF2B5EF4-FFF2-40B4-BE49-F238E27FC236}">
                  <a16:creationId xmlns:a16="http://schemas.microsoft.com/office/drawing/2014/main" id="{9D17E139-7921-3D63-8B2D-EEF04AFABE55}"/>
                </a:ext>
              </a:extLst>
            </p:cNvPr>
            <p:cNvSpPr/>
            <p:nvPr/>
          </p:nvSpPr>
          <p:spPr>
            <a:xfrm>
              <a:off x="6888099" y="1240917"/>
              <a:ext cx="15875" cy="122809"/>
            </a:xfrm>
            <a:custGeom>
              <a:avLst/>
              <a:gdLst>
                <a:gd name="connsiteX0" fmla="*/ 0 w 15875"/>
                <a:gd name="connsiteY0" fmla="*/ 0 h 122809"/>
                <a:gd name="connsiteX1" fmla="*/ 15875 w 15875"/>
                <a:gd name="connsiteY1" fmla="*/ 0 h 122809"/>
                <a:gd name="connsiteX2" fmla="*/ 15875 w 15875"/>
                <a:gd name="connsiteY2" fmla="*/ 122809 h 122809"/>
                <a:gd name="connsiteX3" fmla="*/ 0 w 15875"/>
                <a:gd name="connsiteY3" fmla="*/ 122809 h 122809"/>
              </a:gdLst>
              <a:ahLst/>
              <a:cxnLst>
                <a:cxn ang="0">
                  <a:pos x="connsiteX0" y="connsiteY0"/>
                </a:cxn>
                <a:cxn ang="0">
                  <a:pos x="connsiteX1" y="connsiteY1"/>
                </a:cxn>
                <a:cxn ang="0">
                  <a:pos x="connsiteX2" y="connsiteY2"/>
                </a:cxn>
                <a:cxn ang="0">
                  <a:pos x="connsiteX3" y="connsiteY3"/>
                </a:cxn>
              </a:cxnLst>
              <a:rect l="l" t="t" r="r" b="b"/>
              <a:pathLst>
                <a:path w="15875" h="122809">
                  <a:moveTo>
                    <a:pt x="0" y="0"/>
                  </a:moveTo>
                  <a:lnTo>
                    <a:pt x="15875" y="0"/>
                  </a:lnTo>
                  <a:lnTo>
                    <a:pt x="15875" y="122809"/>
                  </a:lnTo>
                  <a:lnTo>
                    <a:pt x="0" y="122809"/>
                  </a:lnTo>
                  <a:close/>
                </a:path>
              </a:pathLst>
            </a:custGeom>
            <a:grpFill/>
            <a:ln w="12700" cap="flat">
              <a:noFill/>
              <a:prstDash val="solid"/>
              <a:miter/>
            </a:ln>
          </p:spPr>
          <p:txBody>
            <a:bodyPr rtlCol="0" anchor="ctr"/>
            <a:lstStyle/>
            <a:p>
              <a:endParaRPr lang="nl-NL"/>
            </a:p>
          </p:txBody>
        </p:sp>
        <p:sp>
          <p:nvSpPr>
            <p:cNvPr id="31" name="Vrije vorm: vorm 30">
              <a:extLst>
                <a:ext uri="{FF2B5EF4-FFF2-40B4-BE49-F238E27FC236}">
                  <a16:creationId xmlns:a16="http://schemas.microsoft.com/office/drawing/2014/main" id="{A9CDFAF8-C928-6F94-6D24-0A37E6EEE0F1}"/>
                </a:ext>
              </a:extLst>
            </p:cNvPr>
            <p:cNvSpPr/>
            <p:nvPr/>
          </p:nvSpPr>
          <p:spPr>
            <a:xfrm>
              <a:off x="6927468" y="1275080"/>
              <a:ext cx="76327" cy="89534"/>
            </a:xfrm>
            <a:custGeom>
              <a:avLst/>
              <a:gdLst>
                <a:gd name="connsiteX0" fmla="*/ 35306 w 76327"/>
                <a:gd name="connsiteY0" fmla="*/ 38100 h 89534"/>
                <a:gd name="connsiteX1" fmla="*/ 14478 w 76327"/>
                <a:gd name="connsiteY1" fmla="*/ 41529 h 89534"/>
                <a:gd name="connsiteX2" fmla="*/ 3429 w 76327"/>
                <a:gd name="connsiteY2" fmla="*/ 50800 h 89534"/>
                <a:gd name="connsiteX3" fmla="*/ 0 w 76327"/>
                <a:gd name="connsiteY3" fmla="*/ 63754 h 89534"/>
                <a:gd name="connsiteX4" fmla="*/ 3938 w 76327"/>
                <a:gd name="connsiteY4" fmla="*/ 77089 h 89534"/>
                <a:gd name="connsiteX5" fmla="*/ 15240 w 76327"/>
                <a:gd name="connsiteY5" fmla="*/ 86233 h 89534"/>
                <a:gd name="connsiteX6" fmla="*/ 32386 w 76327"/>
                <a:gd name="connsiteY6" fmla="*/ 89535 h 89534"/>
                <a:gd name="connsiteX7" fmla="*/ 52451 w 76327"/>
                <a:gd name="connsiteY7" fmla="*/ 84963 h 89534"/>
                <a:gd name="connsiteX8" fmla="*/ 61214 w 76327"/>
                <a:gd name="connsiteY8" fmla="*/ 76962 h 89534"/>
                <a:gd name="connsiteX9" fmla="*/ 61214 w 76327"/>
                <a:gd name="connsiteY9" fmla="*/ 88519 h 89534"/>
                <a:gd name="connsiteX10" fmla="*/ 76327 w 76327"/>
                <a:gd name="connsiteY10" fmla="*/ 88519 h 89534"/>
                <a:gd name="connsiteX11" fmla="*/ 76327 w 76327"/>
                <a:gd name="connsiteY11" fmla="*/ 35560 h 89534"/>
                <a:gd name="connsiteX12" fmla="*/ 66549 w 76327"/>
                <a:gd name="connsiteY12" fmla="*/ 8763 h 89534"/>
                <a:gd name="connsiteX13" fmla="*/ 38736 w 76327"/>
                <a:gd name="connsiteY13" fmla="*/ 0 h 89534"/>
                <a:gd name="connsiteX14" fmla="*/ 18797 w 76327"/>
                <a:gd name="connsiteY14" fmla="*/ 2921 h 89534"/>
                <a:gd name="connsiteX15" fmla="*/ 2540 w 76327"/>
                <a:gd name="connsiteY15" fmla="*/ 11303 h 89534"/>
                <a:gd name="connsiteX16" fmla="*/ 9144 w 76327"/>
                <a:gd name="connsiteY16" fmla="*/ 23241 h 89534"/>
                <a:gd name="connsiteX17" fmla="*/ 21717 w 76327"/>
                <a:gd name="connsiteY17" fmla="*/ 16383 h 89534"/>
                <a:gd name="connsiteX18" fmla="*/ 36957 w 76327"/>
                <a:gd name="connsiteY18" fmla="*/ 13843 h 89534"/>
                <a:gd name="connsiteX19" fmla="*/ 54611 w 76327"/>
                <a:gd name="connsiteY19" fmla="*/ 19431 h 89534"/>
                <a:gd name="connsiteX20" fmla="*/ 60452 w 76327"/>
                <a:gd name="connsiteY20" fmla="*/ 35052 h 89534"/>
                <a:gd name="connsiteX21" fmla="*/ 60452 w 76327"/>
                <a:gd name="connsiteY21" fmla="*/ 38227 h 89534"/>
                <a:gd name="connsiteX22" fmla="*/ 35306 w 76327"/>
                <a:gd name="connsiteY22" fmla="*/ 38227 h 89534"/>
                <a:gd name="connsiteX23" fmla="*/ 60452 w 76327"/>
                <a:gd name="connsiteY23" fmla="*/ 61722 h 89534"/>
                <a:gd name="connsiteX24" fmla="*/ 50800 w 76327"/>
                <a:gd name="connsiteY24" fmla="*/ 73279 h 89534"/>
                <a:gd name="connsiteX25" fmla="*/ 35179 w 76327"/>
                <a:gd name="connsiteY25" fmla="*/ 77216 h 89534"/>
                <a:gd name="connsiteX26" fmla="*/ 20955 w 76327"/>
                <a:gd name="connsiteY26" fmla="*/ 73279 h 89534"/>
                <a:gd name="connsiteX27" fmla="*/ 15875 w 76327"/>
                <a:gd name="connsiteY27" fmla="*/ 62992 h 89534"/>
                <a:gd name="connsiteX28" fmla="*/ 20066 w 76327"/>
                <a:gd name="connsiteY28" fmla="*/ 53340 h 89534"/>
                <a:gd name="connsiteX29" fmla="*/ 36068 w 76327"/>
                <a:gd name="connsiteY29" fmla="*/ 49403 h 89534"/>
                <a:gd name="connsiteX30" fmla="*/ 60579 w 76327"/>
                <a:gd name="connsiteY30" fmla="*/ 49403 h 89534"/>
                <a:gd name="connsiteX31" fmla="*/ 60579 w 76327"/>
                <a:gd name="connsiteY31" fmla="*/ 61595 h 8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6327" h="89534">
                  <a:moveTo>
                    <a:pt x="35306" y="38100"/>
                  </a:moveTo>
                  <a:cubicBezTo>
                    <a:pt x="26543" y="38100"/>
                    <a:pt x="19686" y="39243"/>
                    <a:pt x="14478" y="41529"/>
                  </a:cubicBezTo>
                  <a:cubicBezTo>
                    <a:pt x="9399" y="43815"/>
                    <a:pt x="5588" y="46990"/>
                    <a:pt x="3429" y="50800"/>
                  </a:cubicBezTo>
                  <a:cubicBezTo>
                    <a:pt x="1143" y="54610"/>
                    <a:pt x="0" y="58928"/>
                    <a:pt x="0" y="63754"/>
                  </a:cubicBezTo>
                  <a:cubicBezTo>
                    <a:pt x="0" y="68580"/>
                    <a:pt x="1270" y="73152"/>
                    <a:pt x="3938" y="77089"/>
                  </a:cubicBezTo>
                  <a:cubicBezTo>
                    <a:pt x="6604" y="81026"/>
                    <a:pt x="10414" y="84074"/>
                    <a:pt x="15240" y="86233"/>
                  </a:cubicBezTo>
                  <a:cubicBezTo>
                    <a:pt x="20193" y="88392"/>
                    <a:pt x="25908" y="89535"/>
                    <a:pt x="32386" y="89535"/>
                  </a:cubicBezTo>
                  <a:cubicBezTo>
                    <a:pt x="40387" y="89535"/>
                    <a:pt x="47117" y="88011"/>
                    <a:pt x="52451" y="84963"/>
                  </a:cubicBezTo>
                  <a:cubicBezTo>
                    <a:pt x="56135" y="82804"/>
                    <a:pt x="59055" y="80137"/>
                    <a:pt x="61214" y="76962"/>
                  </a:cubicBezTo>
                  <a:lnTo>
                    <a:pt x="61214" y="88519"/>
                  </a:lnTo>
                  <a:lnTo>
                    <a:pt x="76327" y="88519"/>
                  </a:lnTo>
                  <a:lnTo>
                    <a:pt x="76327" y="35560"/>
                  </a:lnTo>
                  <a:cubicBezTo>
                    <a:pt x="76327" y="23495"/>
                    <a:pt x="73025" y="14605"/>
                    <a:pt x="66549" y="8763"/>
                  </a:cubicBezTo>
                  <a:cubicBezTo>
                    <a:pt x="60072" y="2921"/>
                    <a:pt x="50800" y="0"/>
                    <a:pt x="38736" y="0"/>
                  </a:cubicBezTo>
                  <a:cubicBezTo>
                    <a:pt x="31750" y="0"/>
                    <a:pt x="25147" y="1016"/>
                    <a:pt x="18797" y="2921"/>
                  </a:cubicBezTo>
                  <a:cubicBezTo>
                    <a:pt x="12447" y="4826"/>
                    <a:pt x="6986" y="7620"/>
                    <a:pt x="2540" y="11303"/>
                  </a:cubicBezTo>
                  <a:lnTo>
                    <a:pt x="9144" y="23241"/>
                  </a:lnTo>
                  <a:cubicBezTo>
                    <a:pt x="12574" y="20320"/>
                    <a:pt x="16764" y="18034"/>
                    <a:pt x="21717" y="16383"/>
                  </a:cubicBezTo>
                  <a:cubicBezTo>
                    <a:pt x="26670" y="14732"/>
                    <a:pt x="31750" y="13843"/>
                    <a:pt x="36957" y="13843"/>
                  </a:cubicBezTo>
                  <a:cubicBezTo>
                    <a:pt x="44831" y="13843"/>
                    <a:pt x="50674" y="15748"/>
                    <a:pt x="54611" y="19431"/>
                  </a:cubicBezTo>
                  <a:cubicBezTo>
                    <a:pt x="58548" y="23114"/>
                    <a:pt x="60452" y="28321"/>
                    <a:pt x="60452" y="35052"/>
                  </a:cubicBezTo>
                  <a:lnTo>
                    <a:pt x="60452" y="38227"/>
                  </a:lnTo>
                  <a:lnTo>
                    <a:pt x="35306" y="38227"/>
                  </a:lnTo>
                  <a:close/>
                  <a:moveTo>
                    <a:pt x="60452" y="61722"/>
                  </a:moveTo>
                  <a:cubicBezTo>
                    <a:pt x="58420" y="66802"/>
                    <a:pt x="55245" y="70612"/>
                    <a:pt x="50800" y="73279"/>
                  </a:cubicBezTo>
                  <a:cubicBezTo>
                    <a:pt x="46355" y="75946"/>
                    <a:pt x="41149" y="77216"/>
                    <a:pt x="35179" y="77216"/>
                  </a:cubicBezTo>
                  <a:cubicBezTo>
                    <a:pt x="29211" y="77216"/>
                    <a:pt x="24385" y="75946"/>
                    <a:pt x="20955" y="73279"/>
                  </a:cubicBezTo>
                  <a:cubicBezTo>
                    <a:pt x="17526" y="70739"/>
                    <a:pt x="15875" y="67183"/>
                    <a:pt x="15875" y="62992"/>
                  </a:cubicBezTo>
                  <a:cubicBezTo>
                    <a:pt x="15875" y="59182"/>
                    <a:pt x="17273" y="56007"/>
                    <a:pt x="20066" y="53340"/>
                  </a:cubicBezTo>
                  <a:cubicBezTo>
                    <a:pt x="22861" y="50673"/>
                    <a:pt x="28194" y="49403"/>
                    <a:pt x="36068" y="49403"/>
                  </a:cubicBezTo>
                  <a:lnTo>
                    <a:pt x="60579" y="49403"/>
                  </a:lnTo>
                  <a:lnTo>
                    <a:pt x="60579" y="61595"/>
                  </a:lnTo>
                  <a:close/>
                </a:path>
              </a:pathLst>
            </a:custGeom>
            <a:grpFill/>
            <a:ln w="12700" cap="flat">
              <a:noFill/>
              <a:prstDash val="solid"/>
              <a:miter/>
            </a:ln>
          </p:spPr>
          <p:txBody>
            <a:bodyPr rtlCol="0" anchor="ctr"/>
            <a:lstStyle/>
            <a:p>
              <a:endParaRPr lang="nl-NL"/>
            </a:p>
          </p:txBody>
        </p:sp>
        <p:sp>
          <p:nvSpPr>
            <p:cNvPr id="32" name="Vrije vorm: vorm 31">
              <a:extLst>
                <a:ext uri="{FF2B5EF4-FFF2-40B4-BE49-F238E27FC236}">
                  <a16:creationId xmlns:a16="http://schemas.microsoft.com/office/drawing/2014/main" id="{166A0C7D-FA8C-9795-B81D-93479055A424}"/>
                </a:ext>
              </a:extLst>
            </p:cNvPr>
            <p:cNvSpPr/>
            <p:nvPr/>
          </p:nvSpPr>
          <p:spPr>
            <a:xfrm>
              <a:off x="7026529" y="1275080"/>
              <a:ext cx="76200" cy="89534"/>
            </a:xfrm>
            <a:custGeom>
              <a:avLst/>
              <a:gdLst>
                <a:gd name="connsiteX0" fmla="*/ 35178 w 76200"/>
                <a:gd name="connsiteY0" fmla="*/ 38100 h 89534"/>
                <a:gd name="connsiteX1" fmla="*/ 14477 w 76200"/>
                <a:gd name="connsiteY1" fmla="*/ 41529 h 89534"/>
                <a:gd name="connsiteX2" fmla="*/ 3428 w 76200"/>
                <a:gd name="connsiteY2" fmla="*/ 50800 h 89534"/>
                <a:gd name="connsiteX3" fmla="*/ 0 w 76200"/>
                <a:gd name="connsiteY3" fmla="*/ 63754 h 89534"/>
                <a:gd name="connsiteX4" fmla="*/ 3937 w 76200"/>
                <a:gd name="connsiteY4" fmla="*/ 77089 h 89534"/>
                <a:gd name="connsiteX5" fmla="*/ 15239 w 76200"/>
                <a:gd name="connsiteY5" fmla="*/ 86233 h 89534"/>
                <a:gd name="connsiteX6" fmla="*/ 32385 w 76200"/>
                <a:gd name="connsiteY6" fmla="*/ 89535 h 89534"/>
                <a:gd name="connsiteX7" fmla="*/ 52451 w 76200"/>
                <a:gd name="connsiteY7" fmla="*/ 84963 h 89534"/>
                <a:gd name="connsiteX8" fmla="*/ 61214 w 76200"/>
                <a:gd name="connsiteY8" fmla="*/ 76962 h 89534"/>
                <a:gd name="connsiteX9" fmla="*/ 61214 w 76200"/>
                <a:gd name="connsiteY9" fmla="*/ 88519 h 89534"/>
                <a:gd name="connsiteX10" fmla="*/ 76200 w 76200"/>
                <a:gd name="connsiteY10" fmla="*/ 88519 h 89534"/>
                <a:gd name="connsiteX11" fmla="*/ 76200 w 76200"/>
                <a:gd name="connsiteY11" fmla="*/ 35560 h 89534"/>
                <a:gd name="connsiteX12" fmla="*/ 66421 w 76200"/>
                <a:gd name="connsiteY12" fmla="*/ 8763 h 89534"/>
                <a:gd name="connsiteX13" fmla="*/ 38608 w 76200"/>
                <a:gd name="connsiteY13" fmla="*/ 0 h 89534"/>
                <a:gd name="connsiteX14" fmla="*/ 18669 w 76200"/>
                <a:gd name="connsiteY14" fmla="*/ 2921 h 89534"/>
                <a:gd name="connsiteX15" fmla="*/ 2413 w 76200"/>
                <a:gd name="connsiteY15" fmla="*/ 11303 h 89534"/>
                <a:gd name="connsiteX16" fmla="*/ 9017 w 76200"/>
                <a:gd name="connsiteY16" fmla="*/ 23241 h 89534"/>
                <a:gd name="connsiteX17" fmla="*/ 21589 w 76200"/>
                <a:gd name="connsiteY17" fmla="*/ 16383 h 89534"/>
                <a:gd name="connsiteX18" fmla="*/ 36830 w 76200"/>
                <a:gd name="connsiteY18" fmla="*/ 13843 h 89534"/>
                <a:gd name="connsiteX19" fmla="*/ 54483 w 76200"/>
                <a:gd name="connsiteY19" fmla="*/ 19431 h 89534"/>
                <a:gd name="connsiteX20" fmla="*/ 60325 w 76200"/>
                <a:gd name="connsiteY20" fmla="*/ 35052 h 89534"/>
                <a:gd name="connsiteX21" fmla="*/ 60325 w 76200"/>
                <a:gd name="connsiteY21" fmla="*/ 38227 h 89534"/>
                <a:gd name="connsiteX22" fmla="*/ 35178 w 76200"/>
                <a:gd name="connsiteY22" fmla="*/ 38227 h 89534"/>
                <a:gd name="connsiteX23" fmla="*/ 60325 w 76200"/>
                <a:gd name="connsiteY23" fmla="*/ 61722 h 89534"/>
                <a:gd name="connsiteX24" fmla="*/ 50673 w 76200"/>
                <a:gd name="connsiteY24" fmla="*/ 73279 h 89534"/>
                <a:gd name="connsiteX25" fmla="*/ 35052 w 76200"/>
                <a:gd name="connsiteY25" fmla="*/ 77216 h 89534"/>
                <a:gd name="connsiteX26" fmla="*/ 20827 w 76200"/>
                <a:gd name="connsiteY26" fmla="*/ 73279 h 89534"/>
                <a:gd name="connsiteX27" fmla="*/ 15748 w 76200"/>
                <a:gd name="connsiteY27" fmla="*/ 62992 h 89534"/>
                <a:gd name="connsiteX28" fmla="*/ 19939 w 76200"/>
                <a:gd name="connsiteY28" fmla="*/ 53340 h 89534"/>
                <a:gd name="connsiteX29" fmla="*/ 35940 w 76200"/>
                <a:gd name="connsiteY29" fmla="*/ 49403 h 89534"/>
                <a:gd name="connsiteX30" fmla="*/ 60452 w 76200"/>
                <a:gd name="connsiteY30" fmla="*/ 49403 h 89534"/>
                <a:gd name="connsiteX31" fmla="*/ 60452 w 76200"/>
                <a:gd name="connsiteY31" fmla="*/ 61595 h 8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6200" h="89534">
                  <a:moveTo>
                    <a:pt x="35178" y="38100"/>
                  </a:moveTo>
                  <a:cubicBezTo>
                    <a:pt x="26415" y="38100"/>
                    <a:pt x="19558" y="39243"/>
                    <a:pt x="14477" y="41529"/>
                  </a:cubicBezTo>
                  <a:cubicBezTo>
                    <a:pt x="9398" y="43815"/>
                    <a:pt x="5588" y="46990"/>
                    <a:pt x="3428" y="50800"/>
                  </a:cubicBezTo>
                  <a:cubicBezTo>
                    <a:pt x="1143" y="54610"/>
                    <a:pt x="0" y="58928"/>
                    <a:pt x="0" y="63754"/>
                  </a:cubicBezTo>
                  <a:cubicBezTo>
                    <a:pt x="0" y="68580"/>
                    <a:pt x="1270" y="73152"/>
                    <a:pt x="3937" y="77089"/>
                  </a:cubicBezTo>
                  <a:cubicBezTo>
                    <a:pt x="6603" y="81026"/>
                    <a:pt x="10414" y="84074"/>
                    <a:pt x="15239" y="86233"/>
                  </a:cubicBezTo>
                  <a:cubicBezTo>
                    <a:pt x="20193" y="88392"/>
                    <a:pt x="25908" y="89535"/>
                    <a:pt x="32385" y="89535"/>
                  </a:cubicBezTo>
                  <a:cubicBezTo>
                    <a:pt x="40386" y="89535"/>
                    <a:pt x="47117" y="88011"/>
                    <a:pt x="52451" y="84963"/>
                  </a:cubicBezTo>
                  <a:cubicBezTo>
                    <a:pt x="56134" y="82804"/>
                    <a:pt x="59055" y="80137"/>
                    <a:pt x="61214" y="76962"/>
                  </a:cubicBezTo>
                  <a:lnTo>
                    <a:pt x="61214" y="88519"/>
                  </a:lnTo>
                  <a:lnTo>
                    <a:pt x="76200" y="88519"/>
                  </a:lnTo>
                  <a:lnTo>
                    <a:pt x="76200" y="35560"/>
                  </a:lnTo>
                  <a:cubicBezTo>
                    <a:pt x="76200" y="23495"/>
                    <a:pt x="72898" y="14605"/>
                    <a:pt x="66421" y="8763"/>
                  </a:cubicBezTo>
                  <a:cubicBezTo>
                    <a:pt x="59944" y="2921"/>
                    <a:pt x="50673" y="0"/>
                    <a:pt x="38608" y="0"/>
                  </a:cubicBezTo>
                  <a:cubicBezTo>
                    <a:pt x="31623" y="0"/>
                    <a:pt x="25019" y="1016"/>
                    <a:pt x="18669" y="2921"/>
                  </a:cubicBezTo>
                  <a:cubicBezTo>
                    <a:pt x="12319" y="4826"/>
                    <a:pt x="6858" y="7620"/>
                    <a:pt x="2413" y="11303"/>
                  </a:cubicBezTo>
                  <a:lnTo>
                    <a:pt x="9017" y="23241"/>
                  </a:lnTo>
                  <a:cubicBezTo>
                    <a:pt x="12446" y="20320"/>
                    <a:pt x="16637" y="18034"/>
                    <a:pt x="21589" y="16383"/>
                  </a:cubicBezTo>
                  <a:cubicBezTo>
                    <a:pt x="26543" y="14732"/>
                    <a:pt x="31623" y="13843"/>
                    <a:pt x="36830" y="13843"/>
                  </a:cubicBezTo>
                  <a:cubicBezTo>
                    <a:pt x="44703" y="13843"/>
                    <a:pt x="50546" y="15748"/>
                    <a:pt x="54483" y="19431"/>
                  </a:cubicBezTo>
                  <a:cubicBezTo>
                    <a:pt x="58420" y="23114"/>
                    <a:pt x="60325" y="28321"/>
                    <a:pt x="60325" y="35052"/>
                  </a:cubicBezTo>
                  <a:lnTo>
                    <a:pt x="60325" y="38227"/>
                  </a:lnTo>
                  <a:lnTo>
                    <a:pt x="35178" y="38227"/>
                  </a:lnTo>
                  <a:close/>
                  <a:moveTo>
                    <a:pt x="60325" y="61722"/>
                  </a:moveTo>
                  <a:cubicBezTo>
                    <a:pt x="58293" y="66802"/>
                    <a:pt x="55118" y="70612"/>
                    <a:pt x="50673" y="73279"/>
                  </a:cubicBezTo>
                  <a:cubicBezTo>
                    <a:pt x="46227" y="75946"/>
                    <a:pt x="41021" y="77216"/>
                    <a:pt x="35052" y="77216"/>
                  </a:cubicBezTo>
                  <a:cubicBezTo>
                    <a:pt x="29083" y="77216"/>
                    <a:pt x="24257" y="75946"/>
                    <a:pt x="20827" y="73279"/>
                  </a:cubicBezTo>
                  <a:cubicBezTo>
                    <a:pt x="17399" y="70739"/>
                    <a:pt x="15748" y="67183"/>
                    <a:pt x="15748" y="62992"/>
                  </a:cubicBezTo>
                  <a:cubicBezTo>
                    <a:pt x="15748" y="59182"/>
                    <a:pt x="17145" y="56007"/>
                    <a:pt x="19939" y="53340"/>
                  </a:cubicBezTo>
                  <a:cubicBezTo>
                    <a:pt x="22733" y="50673"/>
                    <a:pt x="28067" y="49403"/>
                    <a:pt x="35940" y="49403"/>
                  </a:cubicBezTo>
                  <a:lnTo>
                    <a:pt x="60452" y="49403"/>
                  </a:lnTo>
                  <a:lnTo>
                    <a:pt x="60452" y="61595"/>
                  </a:lnTo>
                  <a:close/>
                </a:path>
              </a:pathLst>
            </a:custGeom>
            <a:grpFill/>
            <a:ln w="12700" cap="flat">
              <a:noFill/>
              <a:prstDash val="solid"/>
              <a:miter/>
            </a:ln>
          </p:spPr>
          <p:txBody>
            <a:bodyPr rtlCol="0" anchor="ctr"/>
            <a:lstStyle/>
            <a:p>
              <a:endParaRPr lang="nl-NL"/>
            </a:p>
          </p:txBody>
        </p:sp>
        <p:sp>
          <p:nvSpPr>
            <p:cNvPr id="33" name="Vrije vorm: vorm 32">
              <a:extLst>
                <a:ext uri="{FF2B5EF4-FFF2-40B4-BE49-F238E27FC236}">
                  <a16:creationId xmlns:a16="http://schemas.microsoft.com/office/drawing/2014/main" id="{6AF0953F-7B91-A2CF-BE0E-8F3F27BF172A}"/>
                </a:ext>
              </a:extLst>
            </p:cNvPr>
            <p:cNvSpPr/>
            <p:nvPr/>
          </p:nvSpPr>
          <p:spPr>
            <a:xfrm>
              <a:off x="7119619" y="1256791"/>
              <a:ext cx="61848" cy="107822"/>
            </a:xfrm>
            <a:custGeom>
              <a:avLst/>
              <a:gdLst>
                <a:gd name="connsiteX0" fmla="*/ 14860 w 61848"/>
                <a:gd name="connsiteY0" fmla="*/ 80391 h 107822"/>
                <a:gd name="connsiteX1" fmla="*/ 22099 w 61848"/>
                <a:gd name="connsiteY1" fmla="*/ 100711 h 107822"/>
                <a:gd name="connsiteX2" fmla="*/ 42673 w 61848"/>
                <a:gd name="connsiteY2" fmla="*/ 107823 h 107822"/>
                <a:gd name="connsiteX3" fmla="*/ 53213 w 61848"/>
                <a:gd name="connsiteY3" fmla="*/ 106299 h 107822"/>
                <a:gd name="connsiteX4" fmla="*/ 61849 w 61848"/>
                <a:gd name="connsiteY4" fmla="*/ 101727 h 107822"/>
                <a:gd name="connsiteX5" fmla="*/ 56897 w 61848"/>
                <a:gd name="connsiteY5" fmla="*/ 90297 h 107822"/>
                <a:gd name="connsiteX6" fmla="*/ 44450 w 61848"/>
                <a:gd name="connsiteY6" fmla="*/ 94488 h 107822"/>
                <a:gd name="connsiteX7" fmla="*/ 34290 w 61848"/>
                <a:gd name="connsiteY7" fmla="*/ 90678 h 107822"/>
                <a:gd name="connsiteX8" fmla="*/ 30735 w 61848"/>
                <a:gd name="connsiteY8" fmla="*/ 79756 h 107822"/>
                <a:gd name="connsiteX9" fmla="*/ 30735 w 61848"/>
                <a:gd name="connsiteY9" fmla="*/ 32258 h 107822"/>
                <a:gd name="connsiteX10" fmla="*/ 55880 w 61848"/>
                <a:gd name="connsiteY10" fmla="*/ 32258 h 107822"/>
                <a:gd name="connsiteX11" fmla="*/ 55880 w 61848"/>
                <a:gd name="connsiteY11" fmla="*/ 19177 h 107822"/>
                <a:gd name="connsiteX12" fmla="*/ 30735 w 61848"/>
                <a:gd name="connsiteY12" fmla="*/ 19177 h 107822"/>
                <a:gd name="connsiteX13" fmla="*/ 30735 w 61848"/>
                <a:gd name="connsiteY13" fmla="*/ 0 h 107822"/>
                <a:gd name="connsiteX14" fmla="*/ 14860 w 61848"/>
                <a:gd name="connsiteY14" fmla="*/ 0 h 107822"/>
                <a:gd name="connsiteX15" fmla="*/ 14860 w 61848"/>
                <a:gd name="connsiteY15" fmla="*/ 19177 h 107822"/>
                <a:gd name="connsiteX16" fmla="*/ 0 w 61848"/>
                <a:gd name="connsiteY16" fmla="*/ 19177 h 107822"/>
                <a:gd name="connsiteX17" fmla="*/ 0 w 61848"/>
                <a:gd name="connsiteY17" fmla="*/ 32258 h 107822"/>
                <a:gd name="connsiteX18" fmla="*/ 14860 w 61848"/>
                <a:gd name="connsiteY18" fmla="*/ 32258 h 107822"/>
                <a:gd name="connsiteX19" fmla="*/ 14860 w 61848"/>
                <a:gd name="connsiteY19" fmla="*/ 80391 h 10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848" h="107822">
                  <a:moveTo>
                    <a:pt x="14860" y="80391"/>
                  </a:moveTo>
                  <a:cubicBezTo>
                    <a:pt x="14860" y="89154"/>
                    <a:pt x="17273" y="96012"/>
                    <a:pt x="22099" y="100711"/>
                  </a:cubicBezTo>
                  <a:cubicBezTo>
                    <a:pt x="26924" y="105410"/>
                    <a:pt x="33782" y="107823"/>
                    <a:pt x="42673" y="107823"/>
                  </a:cubicBezTo>
                  <a:cubicBezTo>
                    <a:pt x="46355" y="107823"/>
                    <a:pt x="49785" y="107315"/>
                    <a:pt x="53213" y="106299"/>
                  </a:cubicBezTo>
                  <a:cubicBezTo>
                    <a:pt x="56642" y="105283"/>
                    <a:pt x="59437" y="103759"/>
                    <a:pt x="61849" y="101727"/>
                  </a:cubicBezTo>
                  <a:lnTo>
                    <a:pt x="56897" y="90297"/>
                  </a:lnTo>
                  <a:cubicBezTo>
                    <a:pt x="53594" y="93091"/>
                    <a:pt x="49403" y="94488"/>
                    <a:pt x="44450" y="94488"/>
                  </a:cubicBezTo>
                  <a:cubicBezTo>
                    <a:pt x="40005" y="94488"/>
                    <a:pt x="36703" y="93218"/>
                    <a:pt x="34290" y="90678"/>
                  </a:cubicBezTo>
                  <a:cubicBezTo>
                    <a:pt x="31877" y="88138"/>
                    <a:pt x="30735" y="84455"/>
                    <a:pt x="30735" y="79756"/>
                  </a:cubicBezTo>
                  <a:lnTo>
                    <a:pt x="30735" y="32258"/>
                  </a:lnTo>
                  <a:lnTo>
                    <a:pt x="55880" y="32258"/>
                  </a:lnTo>
                  <a:lnTo>
                    <a:pt x="55880" y="19177"/>
                  </a:lnTo>
                  <a:lnTo>
                    <a:pt x="30735" y="19177"/>
                  </a:lnTo>
                  <a:lnTo>
                    <a:pt x="30735" y="0"/>
                  </a:lnTo>
                  <a:lnTo>
                    <a:pt x="14860" y="0"/>
                  </a:lnTo>
                  <a:lnTo>
                    <a:pt x="14860" y="19177"/>
                  </a:lnTo>
                  <a:lnTo>
                    <a:pt x="0" y="19177"/>
                  </a:lnTo>
                  <a:lnTo>
                    <a:pt x="0" y="32258"/>
                  </a:lnTo>
                  <a:lnTo>
                    <a:pt x="14860" y="32258"/>
                  </a:lnTo>
                  <a:lnTo>
                    <a:pt x="14860" y="80391"/>
                  </a:lnTo>
                  <a:close/>
                </a:path>
              </a:pathLst>
            </a:custGeom>
            <a:grpFill/>
            <a:ln w="12700" cap="flat">
              <a:noFill/>
              <a:prstDash val="solid"/>
              <a:miter/>
            </a:ln>
          </p:spPr>
          <p:txBody>
            <a:bodyPr rtlCol="0" anchor="ctr"/>
            <a:lstStyle/>
            <a:p>
              <a:endParaRPr lang="nl-NL"/>
            </a:p>
          </p:txBody>
        </p:sp>
        <p:sp>
          <p:nvSpPr>
            <p:cNvPr id="34" name="Vrije vorm: vorm 33">
              <a:extLst>
                <a:ext uri="{FF2B5EF4-FFF2-40B4-BE49-F238E27FC236}">
                  <a16:creationId xmlns:a16="http://schemas.microsoft.com/office/drawing/2014/main" id="{1BCBD36B-AD09-9BD4-008F-D103B38B015D}"/>
                </a:ext>
              </a:extLst>
            </p:cNvPr>
            <p:cNvSpPr/>
            <p:nvPr/>
          </p:nvSpPr>
          <p:spPr>
            <a:xfrm>
              <a:off x="6888099" y="1406271"/>
              <a:ext cx="15875" cy="122809"/>
            </a:xfrm>
            <a:custGeom>
              <a:avLst/>
              <a:gdLst>
                <a:gd name="connsiteX0" fmla="*/ 0 w 15875"/>
                <a:gd name="connsiteY0" fmla="*/ 0 h 122809"/>
                <a:gd name="connsiteX1" fmla="*/ 15875 w 15875"/>
                <a:gd name="connsiteY1" fmla="*/ 0 h 122809"/>
                <a:gd name="connsiteX2" fmla="*/ 15875 w 15875"/>
                <a:gd name="connsiteY2" fmla="*/ 122809 h 122809"/>
                <a:gd name="connsiteX3" fmla="*/ 0 w 15875"/>
                <a:gd name="connsiteY3" fmla="*/ 122809 h 122809"/>
              </a:gdLst>
              <a:ahLst/>
              <a:cxnLst>
                <a:cxn ang="0">
                  <a:pos x="connsiteX0" y="connsiteY0"/>
                </a:cxn>
                <a:cxn ang="0">
                  <a:pos x="connsiteX1" y="connsiteY1"/>
                </a:cxn>
                <a:cxn ang="0">
                  <a:pos x="connsiteX2" y="connsiteY2"/>
                </a:cxn>
                <a:cxn ang="0">
                  <a:pos x="connsiteX3" y="connsiteY3"/>
                </a:cxn>
              </a:cxnLst>
              <a:rect l="l" t="t" r="r" b="b"/>
              <a:pathLst>
                <a:path w="15875" h="122809">
                  <a:moveTo>
                    <a:pt x="0" y="0"/>
                  </a:moveTo>
                  <a:lnTo>
                    <a:pt x="15875" y="0"/>
                  </a:lnTo>
                  <a:lnTo>
                    <a:pt x="15875" y="122809"/>
                  </a:lnTo>
                  <a:lnTo>
                    <a:pt x="0" y="122809"/>
                  </a:lnTo>
                  <a:close/>
                </a:path>
              </a:pathLst>
            </a:custGeom>
            <a:grpFill/>
            <a:ln w="12700" cap="flat">
              <a:noFill/>
              <a:prstDash val="solid"/>
              <a:miter/>
            </a:ln>
          </p:spPr>
          <p:txBody>
            <a:bodyPr rtlCol="0" anchor="ctr"/>
            <a:lstStyle/>
            <a:p>
              <a:endParaRPr lang="nl-NL"/>
            </a:p>
          </p:txBody>
        </p:sp>
        <p:sp>
          <p:nvSpPr>
            <p:cNvPr id="35" name="Vrije vorm: vorm 34">
              <a:extLst>
                <a:ext uri="{FF2B5EF4-FFF2-40B4-BE49-F238E27FC236}">
                  <a16:creationId xmlns:a16="http://schemas.microsoft.com/office/drawing/2014/main" id="{197DAC38-1D85-384D-4610-AF0385E50893}"/>
                </a:ext>
              </a:extLst>
            </p:cNvPr>
            <p:cNvSpPr/>
            <p:nvPr/>
          </p:nvSpPr>
          <p:spPr>
            <a:xfrm>
              <a:off x="6925944" y="1440688"/>
              <a:ext cx="87503" cy="89408"/>
            </a:xfrm>
            <a:custGeom>
              <a:avLst/>
              <a:gdLst>
                <a:gd name="connsiteX0" fmla="*/ 81915 w 87503"/>
                <a:gd name="connsiteY0" fmla="*/ 75184 h 89408"/>
                <a:gd name="connsiteX1" fmla="*/ 73152 w 87503"/>
                <a:gd name="connsiteY1" fmla="*/ 64897 h 89408"/>
                <a:gd name="connsiteX2" fmla="*/ 61976 w 87503"/>
                <a:gd name="connsiteY2" fmla="*/ 72898 h 89408"/>
                <a:gd name="connsiteX3" fmla="*/ 47879 w 87503"/>
                <a:gd name="connsiteY3" fmla="*/ 75565 h 89408"/>
                <a:gd name="connsiteX4" fmla="*/ 31115 w 87503"/>
                <a:gd name="connsiteY4" fmla="*/ 71755 h 89408"/>
                <a:gd name="connsiteX5" fmla="*/ 19812 w 87503"/>
                <a:gd name="connsiteY5" fmla="*/ 61087 h 89408"/>
                <a:gd name="connsiteX6" fmla="*/ 16002 w 87503"/>
                <a:gd name="connsiteY6" fmla="*/ 49911 h 89408"/>
                <a:gd name="connsiteX7" fmla="*/ 87249 w 87503"/>
                <a:gd name="connsiteY7" fmla="*/ 49911 h 89408"/>
                <a:gd name="connsiteX8" fmla="*/ 87503 w 87503"/>
                <a:gd name="connsiteY8" fmla="*/ 47371 h 89408"/>
                <a:gd name="connsiteX9" fmla="*/ 87503 w 87503"/>
                <a:gd name="connsiteY9" fmla="*/ 45085 h 89408"/>
                <a:gd name="connsiteX10" fmla="*/ 81915 w 87503"/>
                <a:gd name="connsiteY10" fmla="*/ 21336 h 89408"/>
                <a:gd name="connsiteX11" fmla="*/ 66549 w 87503"/>
                <a:gd name="connsiteY11" fmla="*/ 5588 h 89408"/>
                <a:gd name="connsiteX12" fmla="*/ 44069 w 87503"/>
                <a:gd name="connsiteY12" fmla="*/ 0 h 89408"/>
                <a:gd name="connsiteX13" fmla="*/ 21463 w 87503"/>
                <a:gd name="connsiteY13" fmla="*/ 5715 h 89408"/>
                <a:gd name="connsiteX14" fmla="*/ 5715 w 87503"/>
                <a:gd name="connsiteY14" fmla="*/ 21463 h 89408"/>
                <a:gd name="connsiteX15" fmla="*/ 0 w 87503"/>
                <a:gd name="connsiteY15" fmla="*/ 44577 h 89408"/>
                <a:gd name="connsiteX16" fmla="*/ 5842 w 87503"/>
                <a:gd name="connsiteY16" fmla="*/ 67691 h 89408"/>
                <a:gd name="connsiteX17" fmla="*/ 22352 w 87503"/>
                <a:gd name="connsiteY17" fmla="*/ 83566 h 89408"/>
                <a:gd name="connsiteX18" fmla="*/ 47117 w 87503"/>
                <a:gd name="connsiteY18" fmla="*/ 89408 h 89408"/>
                <a:gd name="connsiteX19" fmla="*/ 66929 w 87503"/>
                <a:gd name="connsiteY19" fmla="*/ 85725 h 89408"/>
                <a:gd name="connsiteX20" fmla="*/ 81788 w 87503"/>
                <a:gd name="connsiteY20" fmla="*/ 75184 h 89408"/>
                <a:gd name="connsiteX21" fmla="*/ 19431 w 87503"/>
                <a:gd name="connsiteY21" fmla="*/ 27432 h 89408"/>
                <a:gd name="connsiteX22" fmla="*/ 29464 w 87503"/>
                <a:gd name="connsiteY22" fmla="*/ 17018 h 89408"/>
                <a:gd name="connsiteX23" fmla="*/ 44197 w 87503"/>
                <a:gd name="connsiteY23" fmla="*/ 13335 h 89408"/>
                <a:gd name="connsiteX24" fmla="*/ 59055 w 87503"/>
                <a:gd name="connsiteY24" fmla="*/ 17018 h 89408"/>
                <a:gd name="connsiteX25" fmla="*/ 69088 w 87503"/>
                <a:gd name="connsiteY25" fmla="*/ 27305 h 89408"/>
                <a:gd name="connsiteX26" fmla="*/ 72390 w 87503"/>
                <a:gd name="connsiteY26" fmla="*/ 38354 h 89408"/>
                <a:gd name="connsiteX27" fmla="*/ 16002 w 87503"/>
                <a:gd name="connsiteY27" fmla="*/ 38354 h 89408"/>
                <a:gd name="connsiteX28" fmla="*/ 19431 w 87503"/>
                <a:gd name="connsiteY28" fmla="*/ 27305 h 89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7503" h="89408">
                  <a:moveTo>
                    <a:pt x="81915" y="75184"/>
                  </a:moveTo>
                  <a:lnTo>
                    <a:pt x="73152" y="64897"/>
                  </a:lnTo>
                  <a:cubicBezTo>
                    <a:pt x="69977" y="68453"/>
                    <a:pt x="66167" y="71120"/>
                    <a:pt x="61976" y="72898"/>
                  </a:cubicBezTo>
                  <a:cubicBezTo>
                    <a:pt x="57786" y="74676"/>
                    <a:pt x="52960" y="75565"/>
                    <a:pt x="47879" y="75565"/>
                  </a:cubicBezTo>
                  <a:cubicBezTo>
                    <a:pt x="41656" y="75565"/>
                    <a:pt x="36068" y="74295"/>
                    <a:pt x="31115" y="71755"/>
                  </a:cubicBezTo>
                  <a:cubicBezTo>
                    <a:pt x="26289" y="69215"/>
                    <a:pt x="22479" y="65659"/>
                    <a:pt x="19812" y="61087"/>
                  </a:cubicBezTo>
                  <a:cubicBezTo>
                    <a:pt x="17780" y="57658"/>
                    <a:pt x="16511" y="53975"/>
                    <a:pt x="16002" y="49911"/>
                  </a:cubicBezTo>
                  <a:lnTo>
                    <a:pt x="87249" y="49911"/>
                  </a:lnTo>
                  <a:cubicBezTo>
                    <a:pt x="87249" y="49149"/>
                    <a:pt x="87376" y="48260"/>
                    <a:pt x="87503" y="47371"/>
                  </a:cubicBezTo>
                  <a:cubicBezTo>
                    <a:pt x="87503" y="46482"/>
                    <a:pt x="87503" y="45720"/>
                    <a:pt x="87503" y="45085"/>
                  </a:cubicBezTo>
                  <a:cubicBezTo>
                    <a:pt x="87503" y="36068"/>
                    <a:pt x="85599" y="28067"/>
                    <a:pt x="81915" y="21336"/>
                  </a:cubicBezTo>
                  <a:cubicBezTo>
                    <a:pt x="78232" y="14605"/>
                    <a:pt x="73152" y="9271"/>
                    <a:pt x="66549" y="5588"/>
                  </a:cubicBezTo>
                  <a:cubicBezTo>
                    <a:pt x="60072" y="1778"/>
                    <a:pt x="52578" y="0"/>
                    <a:pt x="44069" y="0"/>
                  </a:cubicBezTo>
                  <a:cubicBezTo>
                    <a:pt x="35561" y="0"/>
                    <a:pt x="28194" y="1905"/>
                    <a:pt x="21463" y="5715"/>
                  </a:cubicBezTo>
                  <a:cubicBezTo>
                    <a:pt x="14732" y="9525"/>
                    <a:pt x="9525" y="14732"/>
                    <a:pt x="5715" y="21463"/>
                  </a:cubicBezTo>
                  <a:cubicBezTo>
                    <a:pt x="1905" y="28194"/>
                    <a:pt x="0" y="35941"/>
                    <a:pt x="0" y="44577"/>
                  </a:cubicBezTo>
                  <a:cubicBezTo>
                    <a:pt x="0" y="53213"/>
                    <a:pt x="1905" y="60960"/>
                    <a:pt x="5842" y="67691"/>
                  </a:cubicBezTo>
                  <a:cubicBezTo>
                    <a:pt x="9779" y="74422"/>
                    <a:pt x="15240" y="79756"/>
                    <a:pt x="22352" y="83566"/>
                  </a:cubicBezTo>
                  <a:cubicBezTo>
                    <a:pt x="29464" y="87376"/>
                    <a:pt x="37719" y="89408"/>
                    <a:pt x="47117" y="89408"/>
                  </a:cubicBezTo>
                  <a:cubicBezTo>
                    <a:pt x="54356" y="89408"/>
                    <a:pt x="60961" y="88138"/>
                    <a:pt x="66929" y="85725"/>
                  </a:cubicBezTo>
                  <a:cubicBezTo>
                    <a:pt x="72772" y="83312"/>
                    <a:pt x="77724" y="79756"/>
                    <a:pt x="81788" y="75184"/>
                  </a:cubicBezTo>
                  <a:moveTo>
                    <a:pt x="19431" y="27432"/>
                  </a:moveTo>
                  <a:cubicBezTo>
                    <a:pt x="21844" y="22987"/>
                    <a:pt x="25274" y="19431"/>
                    <a:pt x="29464" y="17018"/>
                  </a:cubicBezTo>
                  <a:cubicBezTo>
                    <a:pt x="33782" y="14478"/>
                    <a:pt x="38608" y="13335"/>
                    <a:pt x="44197" y="13335"/>
                  </a:cubicBezTo>
                  <a:cubicBezTo>
                    <a:pt x="49785" y="13335"/>
                    <a:pt x="54737" y="14605"/>
                    <a:pt x="59055" y="17018"/>
                  </a:cubicBezTo>
                  <a:cubicBezTo>
                    <a:pt x="63247" y="19558"/>
                    <a:pt x="66675" y="22987"/>
                    <a:pt x="69088" y="27305"/>
                  </a:cubicBezTo>
                  <a:cubicBezTo>
                    <a:pt x="70866" y="30607"/>
                    <a:pt x="72010" y="34290"/>
                    <a:pt x="72390" y="38354"/>
                  </a:cubicBezTo>
                  <a:lnTo>
                    <a:pt x="16002" y="38354"/>
                  </a:lnTo>
                  <a:cubicBezTo>
                    <a:pt x="16511" y="34290"/>
                    <a:pt x="17526" y="30607"/>
                    <a:pt x="19431" y="27305"/>
                  </a:cubicBezTo>
                </a:path>
              </a:pathLst>
            </a:custGeom>
            <a:grpFill/>
            <a:ln w="12700" cap="flat">
              <a:noFill/>
              <a:prstDash val="solid"/>
              <a:miter/>
            </a:ln>
          </p:spPr>
          <p:txBody>
            <a:bodyPr rtlCol="0" anchor="ctr"/>
            <a:lstStyle/>
            <a:p>
              <a:endParaRPr lang="nl-NL"/>
            </a:p>
          </p:txBody>
        </p:sp>
        <p:sp>
          <p:nvSpPr>
            <p:cNvPr id="36" name="Vrije vorm: vorm 35">
              <a:extLst>
                <a:ext uri="{FF2B5EF4-FFF2-40B4-BE49-F238E27FC236}">
                  <a16:creationId xmlns:a16="http://schemas.microsoft.com/office/drawing/2014/main" id="{3BB8F95C-4426-B03B-C3EF-4937D8D947E1}"/>
                </a:ext>
              </a:extLst>
            </p:cNvPr>
            <p:cNvSpPr/>
            <p:nvPr/>
          </p:nvSpPr>
          <p:spPr>
            <a:xfrm>
              <a:off x="7027418" y="1440688"/>
              <a:ext cx="87375" cy="89408"/>
            </a:xfrm>
            <a:custGeom>
              <a:avLst/>
              <a:gdLst>
                <a:gd name="connsiteX0" fmla="*/ 66928 w 87375"/>
                <a:gd name="connsiteY0" fmla="*/ 85725 h 89408"/>
                <a:gd name="connsiteX1" fmla="*/ 81788 w 87375"/>
                <a:gd name="connsiteY1" fmla="*/ 75184 h 89408"/>
                <a:gd name="connsiteX2" fmla="*/ 73025 w 87375"/>
                <a:gd name="connsiteY2" fmla="*/ 64897 h 89408"/>
                <a:gd name="connsiteX3" fmla="*/ 61849 w 87375"/>
                <a:gd name="connsiteY3" fmla="*/ 72898 h 89408"/>
                <a:gd name="connsiteX4" fmla="*/ 47751 w 87375"/>
                <a:gd name="connsiteY4" fmla="*/ 75565 h 89408"/>
                <a:gd name="connsiteX5" fmla="*/ 30988 w 87375"/>
                <a:gd name="connsiteY5" fmla="*/ 71755 h 89408"/>
                <a:gd name="connsiteX6" fmla="*/ 19685 w 87375"/>
                <a:gd name="connsiteY6" fmla="*/ 61087 h 89408"/>
                <a:gd name="connsiteX7" fmla="*/ 15875 w 87375"/>
                <a:gd name="connsiteY7" fmla="*/ 49911 h 89408"/>
                <a:gd name="connsiteX8" fmla="*/ 87122 w 87375"/>
                <a:gd name="connsiteY8" fmla="*/ 49911 h 89408"/>
                <a:gd name="connsiteX9" fmla="*/ 87375 w 87375"/>
                <a:gd name="connsiteY9" fmla="*/ 47371 h 89408"/>
                <a:gd name="connsiteX10" fmla="*/ 87375 w 87375"/>
                <a:gd name="connsiteY10" fmla="*/ 45085 h 89408"/>
                <a:gd name="connsiteX11" fmla="*/ 81788 w 87375"/>
                <a:gd name="connsiteY11" fmla="*/ 21336 h 89408"/>
                <a:gd name="connsiteX12" fmla="*/ 66548 w 87375"/>
                <a:gd name="connsiteY12" fmla="*/ 5588 h 89408"/>
                <a:gd name="connsiteX13" fmla="*/ 44069 w 87375"/>
                <a:gd name="connsiteY13" fmla="*/ 0 h 89408"/>
                <a:gd name="connsiteX14" fmla="*/ 21463 w 87375"/>
                <a:gd name="connsiteY14" fmla="*/ 5715 h 89408"/>
                <a:gd name="connsiteX15" fmla="*/ 5714 w 87375"/>
                <a:gd name="connsiteY15" fmla="*/ 21463 h 89408"/>
                <a:gd name="connsiteX16" fmla="*/ 0 w 87375"/>
                <a:gd name="connsiteY16" fmla="*/ 44577 h 89408"/>
                <a:gd name="connsiteX17" fmla="*/ 5842 w 87375"/>
                <a:gd name="connsiteY17" fmla="*/ 67691 h 89408"/>
                <a:gd name="connsiteX18" fmla="*/ 22351 w 87375"/>
                <a:gd name="connsiteY18" fmla="*/ 83566 h 89408"/>
                <a:gd name="connsiteX19" fmla="*/ 47117 w 87375"/>
                <a:gd name="connsiteY19" fmla="*/ 89408 h 89408"/>
                <a:gd name="connsiteX20" fmla="*/ 66928 w 87375"/>
                <a:gd name="connsiteY20" fmla="*/ 85725 h 89408"/>
                <a:gd name="connsiteX21" fmla="*/ 19176 w 87375"/>
                <a:gd name="connsiteY21" fmla="*/ 27432 h 89408"/>
                <a:gd name="connsiteX22" fmla="*/ 29210 w 87375"/>
                <a:gd name="connsiteY22" fmla="*/ 17018 h 89408"/>
                <a:gd name="connsiteX23" fmla="*/ 43942 w 87375"/>
                <a:gd name="connsiteY23" fmla="*/ 13335 h 89408"/>
                <a:gd name="connsiteX24" fmla="*/ 58800 w 87375"/>
                <a:gd name="connsiteY24" fmla="*/ 17018 h 89408"/>
                <a:gd name="connsiteX25" fmla="*/ 68834 w 87375"/>
                <a:gd name="connsiteY25" fmla="*/ 27305 h 89408"/>
                <a:gd name="connsiteX26" fmla="*/ 72136 w 87375"/>
                <a:gd name="connsiteY26" fmla="*/ 38354 h 89408"/>
                <a:gd name="connsiteX27" fmla="*/ 15748 w 87375"/>
                <a:gd name="connsiteY27" fmla="*/ 38354 h 89408"/>
                <a:gd name="connsiteX28" fmla="*/ 19176 w 87375"/>
                <a:gd name="connsiteY28" fmla="*/ 27305 h 89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7375" h="89408">
                  <a:moveTo>
                    <a:pt x="66928" y="85725"/>
                  </a:moveTo>
                  <a:cubicBezTo>
                    <a:pt x="72771" y="83312"/>
                    <a:pt x="77724" y="79756"/>
                    <a:pt x="81788" y="75184"/>
                  </a:cubicBezTo>
                  <a:lnTo>
                    <a:pt x="73025" y="64897"/>
                  </a:lnTo>
                  <a:cubicBezTo>
                    <a:pt x="69850" y="68453"/>
                    <a:pt x="66039" y="71120"/>
                    <a:pt x="61849" y="72898"/>
                  </a:cubicBezTo>
                  <a:cubicBezTo>
                    <a:pt x="57658" y="74676"/>
                    <a:pt x="52832" y="75565"/>
                    <a:pt x="47751" y="75565"/>
                  </a:cubicBezTo>
                  <a:cubicBezTo>
                    <a:pt x="41401" y="75565"/>
                    <a:pt x="35940" y="74295"/>
                    <a:pt x="30988" y="71755"/>
                  </a:cubicBezTo>
                  <a:cubicBezTo>
                    <a:pt x="26162" y="69215"/>
                    <a:pt x="22351" y="65659"/>
                    <a:pt x="19685" y="61087"/>
                  </a:cubicBezTo>
                  <a:cubicBezTo>
                    <a:pt x="17652" y="57658"/>
                    <a:pt x="16383" y="53975"/>
                    <a:pt x="15875" y="49911"/>
                  </a:cubicBezTo>
                  <a:lnTo>
                    <a:pt x="87122" y="49911"/>
                  </a:lnTo>
                  <a:cubicBezTo>
                    <a:pt x="87122" y="49149"/>
                    <a:pt x="87249" y="48260"/>
                    <a:pt x="87375" y="47371"/>
                  </a:cubicBezTo>
                  <a:cubicBezTo>
                    <a:pt x="87375" y="46482"/>
                    <a:pt x="87375" y="45720"/>
                    <a:pt x="87375" y="45085"/>
                  </a:cubicBezTo>
                  <a:cubicBezTo>
                    <a:pt x="87375" y="36068"/>
                    <a:pt x="85471" y="28067"/>
                    <a:pt x="81788" y="21336"/>
                  </a:cubicBezTo>
                  <a:cubicBezTo>
                    <a:pt x="78105" y="14605"/>
                    <a:pt x="73025" y="9271"/>
                    <a:pt x="66548" y="5588"/>
                  </a:cubicBezTo>
                  <a:cubicBezTo>
                    <a:pt x="60071" y="1778"/>
                    <a:pt x="52577" y="0"/>
                    <a:pt x="44069" y="0"/>
                  </a:cubicBezTo>
                  <a:cubicBezTo>
                    <a:pt x="35560" y="0"/>
                    <a:pt x="28194" y="1905"/>
                    <a:pt x="21463" y="5715"/>
                  </a:cubicBezTo>
                  <a:cubicBezTo>
                    <a:pt x="14732" y="9525"/>
                    <a:pt x="9525" y="14732"/>
                    <a:pt x="5714" y="21463"/>
                  </a:cubicBezTo>
                  <a:cubicBezTo>
                    <a:pt x="1905" y="28194"/>
                    <a:pt x="0" y="35941"/>
                    <a:pt x="0" y="44577"/>
                  </a:cubicBezTo>
                  <a:cubicBezTo>
                    <a:pt x="0" y="53213"/>
                    <a:pt x="1905" y="60960"/>
                    <a:pt x="5842" y="67691"/>
                  </a:cubicBezTo>
                  <a:cubicBezTo>
                    <a:pt x="9778" y="74422"/>
                    <a:pt x="15239" y="79756"/>
                    <a:pt x="22351" y="83566"/>
                  </a:cubicBezTo>
                  <a:cubicBezTo>
                    <a:pt x="29463" y="87376"/>
                    <a:pt x="37719" y="89408"/>
                    <a:pt x="47117" y="89408"/>
                  </a:cubicBezTo>
                  <a:cubicBezTo>
                    <a:pt x="54356" y="89408"/>
                    <a:pt x="60960" y="88138"/>
                    <a:pt x="66928" y="85725"/>
                  </a:cubicBezTo>
                  <a:moveTo>
                    <a:pt x="19176" y="27432"/>
                  </a:moveTo>
                  <a:cubicBezTo>
                    <a:pt x="21589" y="22987"/>
                    <a:pt x="25019" y="19431"/>
                    <a:pt x="29210" y="17018"/>
                  </a:cubicBezTo>
                  <a:cubicBezTo>
                    <a:pt x="33527" y="14478"/>
                    <a:pt x="38481" y="13335"/>
                    <a:pt x="43942" y="13335"/>
                  </a:cubicBezTo>
                  <a:cubicBezTo>
                    <a:pt x="49402" y="13335"/>
                    <a:pt x="54483" y="14605"/>
                    <a:pt x="58800" y="17018"/>
                  </a:cubicBezTo>
                  <a:cubicBezTo>
                    <a:pt x="62992" y="19558"/>
                    <a:pt x="66421" y="22987"/>
                    <a:pt x="68834" y="27305"/>
                  </a:cubicBezTo>
                  <a:cubicBezTo>
                    <a:pt x="70612" y="30607"/>
                    <a:pt x="71755" y="34290"/>
                    <a:pt x="72136" y="38354"/>
                  </a:cubicBezTo>
                  <a:lnTo>
                    <a:pt x="15748" y="38354"/>
                  </a:lnTo>
                  <a:cubicBezTo>
                    <a:pt x="16256" y="34290"/>
                    <a:pt x="17399" y="30607"/>
                    <a:pt x="19176" y="27305"/>
                  </a:cubicBezTo>
                </a:path>
              </a:pathLst>
            </a:custGeom>
            <a:grpFill/>
            <a:ln w="12700" cap="flat">
              <a:noFill/>
              <a:prstDash val="solid"/>
              <a:miter/>
            </a:ln>
          </p:spPr>
          <p:txBody>
            <a:bodyPr rtlCol="0" anchor="ctr"/>
            <a:lstStyle/>
            <a:p>
              <a:endParaRPr lang="nl-NL"/>
            </a:p>
          </p:txBody>
        </p:sp>
        <p:sp>
          <p:nvSpPr>
            <p:cNvPr id="37" name="Vrije vorm: vorm 36">
              <a:extLst>
                <a:ext uri="{FF2B5EF4-FFF2-40B4-BE49-F238E27FC236}">
                  <a16:creationId xmlns:a16="http://schemas.microsoft.com/office/drawing/2014/main" id="{E28B6850-F6CA-4181-9075-ED8BC630EF10}"/>
                </a:ext>
              </a:extLst>
            </p:cNvPr>
            <p:cNvSpPr/>
            <p:nvPr/>
          </p:nvSpPr>
          <p:spPr>
            <a:xfrm>
              <a:off x="7136638" y="1440561"/>
              <a:ext cx="47243" cy="88519"/>
            </a:xfrm>
            <a:custGeom>
              <a:avLst/>
              <a:gdLst>
                <a:gd name="connsiteX0" fmla="*/ 45339 w 47243"/>
                <a:gd name="connsiteY0" fmla="*/ 15240 h 88519"/>
                <a:gd name="connsiteX1" fmla="*/ 47244 w 47243"/>
                <a:gd name="connsiteY1" fmla="*/ 15367 h 88519"/>
                <a:gd name="connsiteX2" fmla="*/ 47244 w 47243"/>
                <a:gd name="connsiteY2" fmla="*/ 0 h 88519"/>
                <a:gd name="connsiteX3" fmla="*/ 26035 w 47243"/>
                <a:gd name="connsiteY3" fmla="*/ 4826 h 88519"/>
                <a:gd name="connsiteX4" fmla="*/ 15240 w 47243"/>
                <a:gd name="connsiteY4" fmla="*/ 15748 h 88519"/>
                <a:gd name="connsiteX5" fmla="*/ 15240 w 47243"/>
                <a:gd name="connsiteY5" fmla="*/ 889 h 88519"/>
                <a:gd name="connsiteX6" fmla="*/ 0 w 47243"/>
                <a:gd name="connsiteY6" fmla="*/ 889 h 88519"/>
                <a:gd name="connsiteX7" fmla="*/ 0 w 47243"/>
                <a:gd name="connsiteY7" fmla="*/ 88519 h 88519"/>
                <a:gd name="connsiteX8" fmla="*/ 15875 w 47243"/>
                <a:gd name="connsiteY8" fmla="*/ 88519 h 88519"/>
                <a:gd name="connsiteX9" fmla="*/ 15875 w 47243"/>
                <a:gd name="connsiteY9" fmla="*/ 44831 h 88519"/>
                <a:gd name="connsiteX10" fmla="*/ 23368 w 47243"/>
                <a:gd name="connsiteY10" fmla="*/ 22860 h 88519"/>
                <a:gd name="connsiteX11" fmla="*/ 43561 w 47243"/>
                <a:gd name="connsiteY11" fmla="*/ 15240 h 88519"/>
                <a:gd name="connsiteX12" fmla="*/ 45339 w 47243"/>
                <a:gd name="connsiteY12" fmla="*/ 15240 h 88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43" h="88519">
                  <a:moveTo>
                    <a:pt x="45339" y="15240"/>
                  </a:moveTo>
                  <a:cubicBezTo>
                    <a:pt x="45339" y="15240"/>
                    <a:pt x="46609" y="15240"/>
                    <a:pt x="47244" y="15367"/>
                  </a:cubicBezTo>
                  <a:lnTo>
                    <a:pt x="47244" y="0"/>
                  </a:lnTo>
                  <a:cubicBezTo>
                    <a:pt x="38862" y="0"/>
                    <a:pt x="31750" y="1651"/>
                    <a:pt x="26035" y="4826"/>
                  </a:cubicBezTo>
                  <a:cubicBezTo>
                    <a:pt x="21336" y="7493"/>
                    <a:pt x="17780" y="11176"/>
                    <a:pt x="15240" y="15748"/>
                  </a:cubicBezTo>
                  <a:lnTo>
                    <a:pt x="15240" y="889"/>
                  </a:lnTo>
                  <a:lnTo>
                    <a:pt x="0" y="889"/>
                  </a:lnTo>
                  <a:lnTo>
                    <a:pt x="0" y="88519"/>
                  </a:lnTo>
                  <a:lnTo>
                    <a:pt x="15875" y="88519"/>
                  </a:lnTo>
                  <a:lnTo>
                    <a:pt x="15875" y="44831"/>
                  </a:lnTo>
                  <a:cubicBezTo>
                    <a:pt x="15875" y="35179"/>
                    <a:pt x="18415" y="27940"/>
                    <a:pt x="23368" y="22860"/>
                  </a:cubicBezTo>
                  <a:cubicBezTo>
                    <a:pt x="28321" y="17780"/>
                    <a:pt x="35052" y="15240"/>
                    <a:pt x="43561" y="15240"/>
                  </a:cubicBezTo>
                  <a:lnTo>
                    <a:pt x="45339" y="15240"/>
                  </a:lnTo>
                  <a:close/>
                </a:path>
              </a:pathLst>
            </a:custGeom>
            <a:grpFill/>
            <a:ln w="12700" cap="flat">
              <a:noFill/>
              <a:prstDash val="solid"/>
              <a:miter/>
            </a:ln>
          </p:spPr>
          <p:txBody>
            <a:bodyPr rtlCol="0" anchor="ctr"/>
            <a:lstStyle/>
            <a:p>
              <a:endParaRPr lang="nl-NL"/>
            </a:p>
          </p:txBody>
        </p:sp>
        <p:sp>
          <p:nvSpPr>
            <p:cNvPr id="38" name="Vrije vorm: vorm 37">
              <a:extLst>
                <a:ext uri="{FF2B5EF4-FFF2-40B4-BE49-F238E27FC236}">
                  <a16:creationId xmlns:a16="http://schemas.microsoft.com/office/drawing/2014/main" id="{0616AA54-8E54-F66D-0D69-CBD5D58926F3}"/>
                </a:ext>
              </a:extLst>
            </p:cNvPr>
            <p:cNvSpPr/>
            <p:nvPr/>
          </p:nvSpPr>
          <p:spPr>
            <a:xfrm>
              <a:off x="7204583" y="1406271"/>
              <a:ext cx="15875" cy="122809"/>
            </a:xfrm>
            <a:custGeom>
              <a:avLst/>
              <a:gdLst>
                <a:gd name="connsiteX0" fmla="*/ 0 w 15875"/>
                <a:gd name="connsiteY0" fmla="*/ 0 h 122809"/>
                <a:gd name="connsiteX1" fmla="*/ 15875 w 15875"/>
                <a:gd name="connsiteY1" fmla="*/ 0 h 122809"/>
                <a:gd name="connsiteX2" fmla="*/ 15875 w 15875"/>
                <a:gd name="connsiteY2" fmla="*/ 122809 h 122809"/>
                <a:gd name="connsiteX3" fmla="*/ 0 w 15875"/>
                <a:gd name="connsiteY3" fmla="*/ 122809 h 122809"/>
              </a:gdLst>
              <a:ahLst/>
              <a:cxnLst>
                <a:cxn ang="0">
                  <a:pos x="connsiteX0" y="connsiteY0"/>
                </a:cxn>
                <a:cxn ang="0">
                  <a:pos x="connsiteX1" y="connsiteY1"/>
                </a:cxn>
                <a:cxn ang="0">
                  <a:pos x="connsiteX2" y="connsiteY2"/>
                </a:cxn>
                <a:cxn ang="0">
                  <a:pos x="connsiteX3" y="connsiteY3"/>
                </a:cxn>
              </a:cxnLst>
              <a:rect l="l" t="t" r="r" b="b"/>
              <a:pathLst>
                <a:path w="15875" h="122809">
                  <a:moveTo>
                    <a:pt x="0" y="0"/>
                  </a:moveTo>
                  <a:lnTo>
                    <a:pt x="15875" y="0"/>
                  </a:lnTo>
                  <a:lnTo>
                    <a:pt x="15875" y="122809"/>
                  </a:lnTo>
                  <a:lnTo>
                    <a:pt x="0" y="122809"/>
                  </a:lnTo>
                  <a:close/>
                </a:path>
              </a:pathLst>
            </a:custGeom>
            <a:grpFill/>
            <a:ln w="12700" cap="flat">
              <a:noFill/>
              <a:prstDash val="solid"/>
              <a:miter/>
            </a:ln>
          </p:spPr>
          <p:txBody>
            <a:bodyPr rtlCol="0" anchor="ctr"/>
            <a:lstStyle/>
            <a:p>
              <a:endParaRPr lang="nl-NL"/>
            </a:p>
          </p:txBody>
        </p:sp>
        <p:sp>
          <p:nvSpPr>
            <p:cNvPr id="39" name="Vrije vorm: vorm 38">
              <a:extLst>
                <a:ext uri="{FF2B5EF4-FFF2-40B4-BE49-F238E27FC236}">
                  <a16:creationId xmlns:a16="http://schemas.microsoft.com/office/drawing/2014/main" id="{ED50C38D-24F4-B86E-4BD6-1BFF24C14B90}"/>
                </a:ext>
              </a:extLst>
            </p:cNvPr>
            <p:cNvSpPr/>
            <p:nvPr/>
          </p:nvSpPr>
          <p:spPr>
            <a:xfrm>
              <a:off x="7250810" y="1441450"/>
              <a:ext cx="15875" cy="87630"/>
            </a:xfrm>
            <a:custGeom>
              <a:avLst/>
              <a:gdLst>
                <a:gd name="connsiteX0" fmla="*/ 0 w 15875"/>
                <a:gd name="connsiteY0" fmla="*/ 0 h 87630"/>
                <a:gd name="connsiteX1" fmla="*/ 15875 w 15875"/>
                <a:gd name="connsiteY1" fmla="*/ 0 h 87630"/>
                <a:gd name="connsiteX2" fmla="*/ 15875 w 15875"/>
                <a:gd name="connsiteY2" fmla="*/ 87630 h 87630"/>
                <a:gd name="connsiteX3" fmla="*/ 0 w 15875"/>
                <a:gd name="connsiteY3" fmla="*/ 87630 h 87630"/>
              </a:gdLst>
              <a:ahLst/>
              <a:cxnLst>
                <a:cxn ang="0">
                  <a:pos x="connsiteX0" y="connsiteY0"/>
                </a:cxn>
                <a:cxn ang="0">
                  <a:pos x="connsiteX1" y="connsiteY1"/>
                </a:cxn>
                <a:cxn ang="0">
                  <a:pos x="connsiteX2" y="connsiteY2"/>
                </a:cxn>
                <a:cxn ang="0">
                  <a:pos x="connsiteX3" y="connsiteY3"/>
                </a:cxn>
              </a:cxnLst>
              <a:rect l="l" t="t" r="r" b="b"/>
              <a:pathLst>
                <a:path w="15875" h="87630">
                  <a:moveTo>
                    <a:pt x="0" y="0"/>
                  </a:moveTo>
                  <a:lnTo>
                    <a:pt x="15875" y="0"/>
                  </a:lnTo>
                  <a:lnTo>
                    <a:pt x="15875" y="87630"/>
                  </a:lnTo>
                  <a:lnTo>
                    <a:pt x="0" y="87630"/>
                  </a:lnTo>
                  <a:close/>
                </a:path>
              </a:pathLst>
            </a:custGeom>
            <a:grpFill/>
            <a:ln w="12700" cap="flat">
              <a:noFill/>
              <a:prstDash val="solid"/>
              <a:miter/>
            </a:ln>
          </p:spPr>
          <p:txBody>
            <a:bodyPr rtlCol="0" anchor="ctr"/>
            <a:lstStyle/>
            <a:p>
              <a:endParaRPr lang="nl-NL"/>
            </a:p>
          </p:txBody>
        </p:sp>
        <p:sp>
          <p:nvSpPr>
            <p:cNvPr id="40" name="Vrije vorm: vorm 39">
              <a:extLst>
                <a:ext uri="{FF2B5EF4-FFF2-40B4-BE49-F238E27FC236}">
                  <a16:creationId xmlns:a16="http://schemas.microsoft.com/office/drawing/2014/main" id="{86EE4563-D7D6-E517-FAA5-AD6D578EA950}"/>
                </a:ext>
              </a:extLst>
            </p:cNvPr>
            <p:cNvSpPr/>
            <p:nvPr/>
          </p:nvSpPr>
          <p:spPr>
            <a:xfrm>
              <a:off x="7247890" y="1403730"/>
              <a:ext cx="21463" cy="20701"/>
            </a:xfrm>
            <a:custGeom>
              <a:avLst/>
              <a:gdLst>
                <a:gd name="connsiteX0" fmla="*/ 10795 w 21463"/>
                <a:gd name="connsiteY0" fmla="*/ 127 h 20701"/>
                <a:gd name="connsiteX1" fmla="*/ 3048 w 21463"/>
                <a:gd name="connsiteY1" fmla="*/ 3048 h 20701"/>
                <a:gd name="connsiteX2" fmla="*/ 0 w 21463"/>
                <a:gd name="connsiteY2" fmla="*/ 10541 h 20701"/>
                <a:gd name="connsiteX3" fmla="*/ 3048 w 21463"/>
                <a:gd name="connsiteY3" fmla="*/ 17780 h 20701"/>
                <a:gd name="connsiteX4" fmla="*/ 10795 w 21463"/>
                <a:gd name="connsiteY4" fmla="*/ 20701 h 20701"/>
                <a:gd name="connsiteX5" fmla="*/ 18542 w 21463"/>
                <a:gd name="connsiteY5" fmla="*/ 17653 h 20701"/>
                <a:gd name="connsiteX6" fmla="*/ 21463 w 21463"/>
                <a:gd name="connsiteY6" fmla="*/ 10160 h 20701"/>
                <a:gd name="connsiteX7" fmla="*/ 18415 w 21463"/>
                <a:gd name="connsiteY7" fmla="*/ 2921 h 20701"/>
                <a:gd name="connsiteX8" fmla="*/ 10668 w 21463"/>
                <a:gd name="connsiteY8" fmla="*/ 0 h 2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63" h="20701">
                  <a:moveTo>
                    <a:pt x="10795" y="127"/>
                  </a:moveTo>
                  <a:cubicBezTo>
                    <a:pt x="7747" y="127"/>
                    <a:pt x="5207" y="1143"/>
                    <a:pt x="3048" y="3048"/>
                  </a:cubicBezTo>
                  <a:cubicBezTo>
                    <a:pt x="1016" y="5080"/>
                    <a:pt x="0" y="7493"/>
                    <a:pt x="0" y="10541"/>
                  </a:cubicBezTo>
                  <a:cubicBezTo>
                    <a:pt x="0" y="13589"/>
                    <a:pt x="1016" y="15875"/>
                    <a:pt x="3048" y="17780"/>
                  </a:cubicBezTo>
                  <a:cubicBezTo>
                    <a:pt x="5080" y="19812"/>
                    <a:pt x="7620" y="20701"/>
                    <a:pt x="10795" y="20701"/>
                  </a:cubicBezTo>
                  <a:cubicBezTo>
                    <a:pt x="13970" y="20701"/>
                    <a:pt x="16637" y="19685"/>
                    <a:pt x="18542" y="17653"/>
                  </a:cubicBezTo>
                  <a:cubicBezTo>
                    <a:pt x="20574" y="15621"/>
                    <a:pt x="21463" y="13081"/>
                    <a:pt x="21463" y="10160"/>
                  </a:cubicBezTo>
                  <a:cubicBezTo>
                    <a:pt x="21463" y="7239"/>
                    <a:pt x="20447" y="4953"/>
                    <a:pt x="18415" y="2921"/>
                  </a:cubicBezTo>
                  <a:cubicBezTo>
                    <a:pt x="16383" y="1016"/>
                    <a:pt x="13843" y="0"/>
                    <a:pt x="10668" y="0"/>
                  </a:cubicBezTo>
                </a:path>
              </a:pathLst>
            </a:custGeom>
            <a:grpFill/>
            <a:ln w="12700" cap="flat">
              <a:noFill/>
              <a:prstDash val="solid"/>
              <a:miter/>
            </a:ln>
          </p:spPr>
          <p:txBody>
            <a:bodyPr rtlCol="0" anchor="ctr"/>
            <a:lstStyle/>
            <a:p>
              <a:endParaRPr lang="nl-NL"/>
            </a:p>
          </p:txBody>
        </p:sp>
        <p:sp>
          <p:nvSpPr>
            <p:cNvPr id="41" name="Vrije vorm: vorm 40">
              <a:extLst>
                <a:ext uri="{FF2B5EF4-FFF2-40B4-BE49-F238E27FC236}">
                  <a16:creationId xmlns:a16="http://schemas.microsoft.com/office/drawing/2014/main" id="{76DF049C-B45C-5BCD-F24D-7342D144E5CF}"/>
                </a:ext>
              </a:extLst>
            </p:cNvPr>
            <p:cNvSpPr/>
            <p:nvPr/>
          </p:nvSpPr>
          <p:spPr>
            <a:xfrm>
              <a:off x="7296911" y="1440561"/>
              <a:ext cx="83184" cy="88519"/>
            </a:xfrm>
            <a:custGeom>
              <a:avLst/>
              <a:gdLst>
                <a:gd name="connsiteX0" fmla="*/ 28956 w 83184"/>
                <a:gd name="connsiteY0" fmla="*/ 17526 h 88519"/>
                <a:gd name="connsiteX1" fmla="*/ 43688 w 83184"/>
                <a:gd name="connsiteY1" fmla="*/ 14224 h 88519"/>
                <a:gd name="connsiteX2" fmla="*/ 61087 w 83184"/>
                <a:gd name="connsiteY2" fmla="*/ 20701 h 88519"/>
                <a:gd name="connsiteX3" fmla="*/ 67310 w 83184"/>
                <a:gd name="connsiteY3" fmla="*/ 39878 h 88519"/>
                <a:gd name="connsiteX4" fmla="*/ 67310 w 83184"/>
                <a:gd name="connsiteY4" fmla="*/ 88519 h 88519"/>
                <a:gd name="connsiteX5" fmla="*/ 83185 w 83184"/>
                <a:gd name="connsiteY5" fmla="*/ 88519 h 88519"/>
                <a:gd name="connsiteX6" fmla="*/ 83185 w 83184"/>
                <a:gd name="connsiteY6" fmla="*/ 38100 h 88519"/>
                <a:gd name="connsiteX7" fmla="*/ 78613 w 83184"/>
                <a:gd name="connsiteY7" fmla="*/ 16764 h 88519"/>
                <a:gd name="connsiteX8" fmla="*/ 65786 w 83184"/>
                <a:gd name="connsiteY8" fmla="*/ 4191 h 88519"/>
                <a:gd name="connsiteX9" fmla="*/ 46863 w 83184"/>
                <a:gd name="connsiteY9" fmla="*/ 0 h 88519"/>
                <a:gd name="connsiteX10" fmla="*/ 26035 w 83184"/>
                <a:gd name="connsiteY10" fmla="*/ 4826 h 88519"/>
                <a:gd name="connsiteX11" fmla="*/ 15240 w 83184"/>
                <a:gd name="connsiteY11" fmla="*/ 14097 h 88519"/>
                <a:gd name="connsiteX12" fmla="*/ 15240 w 83184"/>
                <a:gd name="connsiteY12" fmla="*/ 889 h 88519"/>
                <a:gd name="connsiteX13" fmla="*/ 0 w 83184"/>
                <a:gd name="connsiteY13" fmla="*/ 889 h 88519"/>
                <a:gd name="connsiteX14" fmla="*/ 0 w 83184"/>
                <a:gd name="connsiteY14" fmla="*/ 88519 h 88519"/>
                <a:gd name="connsiteX15" fmla="*/ 15875 w 83184"/>
                <a:gd name="connsiteY15" fmla="*/ 88519 h 88519"/>
                <a:gd name="connsiteX16" fmla="*/ 15875 w 83184"/>
                <a:gd name="connsiteY16" fmla="*/ 43307 h 88519"/>
                <a:gd name="connsiteX17" fmla="*/ 19304 w 83184"/>
                <a:gd name="connsiteY17" fmla="*/ 27305 h 88519"/>
                <a:gd name="connsiteX18" fmla="*/ 28956 w 83184"/>
                <a:gd name="connsiteY18" fmla="*/ 17526 h 88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3184" h="88519">
                  <a:moveTo>
                    <a:pt x="28956" y="17526"/>
                  </a:moveTo>
                  <a:cubicBezTo>
                    <a:pt x="33147" y="15367"/>
                    <a:pt x="38100" y="14224"/>
                    <a:pt x="43688" y="14224"/>
                  </a:cubicBezTo>
                  <a:cubicBezTo>
                    <a:pt x="51181" y="14224"/>
                    <a:pt x="57023" y="16383"/>
                    <a:pt x="61087" y="20701"/>
                  </a:cubicBezTo>
                  <a:cubicBezTo>
                    <a:pt x="65278" y="25019"/>
                    <a:pt x="67310" y="31369"/>
                    <a:pt x="67310" y="39878"/>
                  </a:cubicBezTo>
                  <a:lnTo>
                    <a:pt x="67310" y="88519"/>
                  </a:lnTo>
                  <a:lnTo>
                    <a:pt x="83185" y="88519"/>
                  </a:lnTo>
                  <a:lnTo>
                    <a:pt x="83185" y="38100"/>
                  </a:lnTo>
                  <a:cubicBezTo>
                    <a:pt x="83185" y="29464"/>
                    <a:pt x="81661" y="22352"/>
                    <a:pt x="78613" y="16764"/>
                  </a:cubicBezTo>
                  <a:cubicBezTo>
                    <a:pt x="75565" y="11176"/>
                    <a:pt x="71247" y="6985"/>
                    <a:pt x="65786" y="4191"/>
                  </a:cubicBezTo>
                  <a:cubicBezTo>
                    <a:pt x="60325" y="1397"/>
                    <a:pt x="53975" y="0"/>
                    <a:pt x="46863" y="0"/>
                  </a:cubicBezTo>
                  <a:cubicBezTo>
                    <a:pt x="38862" y="0"/>
                    <a:pt x="32004" y="1651"/>
                    <a:pt x="26035" y="4826"/>
                  </a:cubicBezTo>
                  <a:cubicBezTo>
                    <a:pt x="21590" y="7239"/>
                    <a:pt x="18034" y="10287"/>
                    <a:pt x="15240" y="14097"/>
                  </a:cubicBezTo>
                  <a:lnTo>
                    <a:pt x="15240" y="889"/>
                  </a:lnTo>
                  <a:lnTo>
                    <a:pt x="0" y="889"/>
                  </a:lnTo>
                  <a:lnTo>
                    <a:pt x="0" y="88519"/>
                  </a:lnTo>
                  <a:lnTo>
                    <a:pt x="15875" y="88519"/>
                  </a:lnTo>
                  <a:lnTo>
                    <a:pt x="15875" y="43307"/>
                  </a:lnTo>
                  <a:cubicBezTo>
                    <a:pt x="15875" y="36957"/>
                    <a:pt x="17018" y="31623"/>
                    <a:pt x="19304" y="27305"/>
                  </a:cubicBezTo>
                  <a:cubicBezTo>
                    <a:pt x="21590" y="22987"/>
                    <a:pt x="24765" y="19812"/>
                    <a:pt x="28956" y="17526"/>
                  </a:cubicBezTo>
                </a:path>
              </a:pathLst>
            </a:custGeom>
            <a:grpFill/>
            <a:ln w="12700" cap="flat">
              <a:noFill/>
              <a:prstDash val="solid"/>
              <a:miter/>
            </a:ln>
          </p:spPr>
          <p:txBody>
            <a:bodyPr rtlCol="0" anchor="ctr"/>
            <a:lstStyle/>
            <a:p>
              <a:endParaRPr lang="nl-NL"/>
            </a:p>
          </p:txBody>
        </p:sp>
        <p:sp>
          <p:nvSpPr>
            <p:cNvPr id="42" name="Vrije vorm: vorm 41">
              <a:extLst>
                <a:ext uri="{FF2B5EF4-FFF2-40B4-BE49-F238E27FC236}">
                  <a16:creationId xmlns:a16="http://schemas.microsoft.com/office/drawing/2014/main" id="{1F17D45F-341D-3DA9-6C2D-14A5598176FE}"/>
                </a:ext>
              </a:extLst>
            </p:cNvPr>
            <p:cNvSpPr/>
            <p:nvPr/>
          </p:nvSpPr>
          <p:spPr>
            <a:xfrm>
              <a:off x="7401179" y="1440433"/>
              <a:ext cx="92075" cy="121666"/>
            </a:xfrm>
            <a:custGeom>
              <a:avLst/>
              <a:gdLst>
                <a:gd name="connsiteX0" fmla="*/ 69088 w 92075"/>
                <a:gd name="connsiteY0" fmla="*/ 100584 h 121666"/>
                <a:gd name="connsiteX1" fmla="*/ 46227 w 92075"/>
                <a:gd name="connsiteY1" fmla="*/ 107823 h 121666"/>
                <a:gd name="connsiteX2" fmla="*/ 27559 w 92075"/>
                <a:gd name="connsiteY2" fmla="*/ 104775 h 121666"/>
                <a:gd name="connsiteX3" fmla="*/ 12446 w 92075"/>
                <a:gd name="connsiteY3" fmla="*/ 96393 h 121666"/>
                <a:gd name="connsiteX4" fmla="*/ 4826 w 92075"/>
                <a:gd name="connsiteY4" fmla="*/ 108585 h 121666"/>
                <a:gd name="connsiteX5" fmla="*/ 23240 w 92075"/>
                <a:gd name="connsiteY5" fmla="*/ 118237 h 121666"/>
                <a:gd name="connsiteX6" fmla="*/ 46609 w 92075"/>
                <a:gd name="connsiteY6" fmla="*/ 121666 h 121666"/>
                <a:gd name="connsiteX7" fmla="*/ 80518 w 92075"/>
                <a:gd name="connsiteY7" fmla="*/ 110744 h 121666"/>
                <a:gd name="connsiteX8" fmla="*/ 92075 w 92075"/>
                <a:gd name="connsiteY8" fmla="*/ 76708 h 121666"/>
                <a:gd name="connsiteX9" fmla="*/ 92075 w 92075"/>
                <a:gd name="connsiteY9" fmla="*/ 889 h 121666"/>
                <a:gd name="connsiteX10" fmla="*/ 76962 w 92075"/>
                <a:gd name="connsiteY10" fmla="*/ 889 h 121666"/>
                <a:gd name="connsiteX11" fmla="*/ 76962 w 92075"/>
                <a:gd name="connsiteY11" fmla="*/ 14351 h 121666"/>
                <a:gd name="connsiteX12" fmla="*/ 65024 w 92075"/>
                <a:gd name="connsiteY12" fmla="*/ 4572 h 121666"/>
                <a:gd name="connsiteX13" fmla="*/ 44450 w 92075"/>
                <a:gd name="connsiteY13" fmla="*/ 0 h 121666"/>
                <a:gd name="connsiteX14" fmla="*/ 21717 w 92075"/>
                <a:gd name="connsiteY14" fmla="*/ 5334 h 121666"/>
                <a:gd name="connsiteX15" fmla="*/ 5842 w 92075"/>
                <a:gd name="connsiteY15" fmla="*/ 20193 h 121666"/>
                <a:gd name="connsiteX16" fmla="*/ 0 w 92075"/>
                <a:gd name="connsiteY16" fmla="*/ 42418 h 121666"/>
                <a:gd name="connsiteX17" fmla="*/ 5842 w 92075"/>
                <a:gd name="connsiteY17" fmla="*/ 64643 h 121666"/>
                <a:gd name="connsiteX18" fmla="*/ 21717 w 92075"/>
                <a:gd name="connsiteY18" fmla="*/ 79629 h 121666"/>
                <a:gd name="connsiteX19" fmla="*/ 44450 w 92075"/>
                <a:gd name="connsiteY19" fmla="*/ 84963 h 121666"/>
                <a:gd name="connsiteX20" fmla="*/ 65024 w 92075"/>
                <a:gd name="connsiteY20" fmla="*/ 80264 h 121666"/>
                <a:gd name="connsiteX21" fmla="*/ 76073 w 92075"/>
                <a:gd name="connsiteY21" fmla="*/ 71374 h 121666"/>
                <a:gd name="connsiteX22" fmla="*/ 76073 w 92075"/>
                <a:gd name="connsiteY22" fmla="*/ 78359 h 121666"/>
                <a:gd name="connsiteX23" fmla="*/ 68834 w 92075"/>
                <a:gd name="connsiteY23" fmla="*/ 100584 h 121666"/>
                <a:gd name="connsiteX24" fmla="*/ 72898 w 92075"/>
                <a:gd name="connsiteY24" fmla="*/ 57404 h 121666"/>
                <a:gd name="connsiteX25" fmla="*/ 62230 w 92075"/>
                <a:gd name="connsiteY25" fmla="*/ 67437 h 121666"/>
                <a:gd name="connsiteX26" fmla="*/ 46736 w 92075"/>
                <a:gd name="connsiteY26" fmla="*/ 71120 h 121666"/>
                <a:gd name="connsiteX27" fmla="*/ 31114 w 92075"/>
                <a:gd name="connsiteY27" fmla="*/ 67437 h 121666"/>
                <a:gd name="connsiteX28" fmla="*/ 20320 w 92075"/>
                <a:gd name="connsiteY28" fmla="*/ 57404 h 121666"/>
                <a:gd name="connsiteX29" fmla="*/ 16383 w 92075"/>
                <a:gd name="connsiteY29" fmla="*/ 42545 h 121666"/>
                <a:gd name="connsiteX30" fmla="*/ 20320 w 92075"/>
                <a:gd name="connsiteY30" fmla="*/ 27686 h 121666"/>
                <a:gd name="connsiteX31" fmla="*/ 31114 w 92075"/>
                <a:gd name="connsiteY31" fmla="*/ 17653 h 121666"/>
                <a:gd name="connsiteX32" fmla="*/ 46736 w 92075"/>
                <a:gd name="connsiteY32" fmla="*/ 14097 h 121666"/>
                <a:gd name="connsiteX33" fmla="*/ 62230 w 92075"/>
                <a:gd name="connsiteY33" fmla="*/ 17653 h 121666"/>
                <a:gd name="connsiteX34" fmla="*/ 72898 w 92075"/>
                <a:gd name="connsiteY34" fmla="*/ 27686 h 121666"/>
                <a:gd name="connsiteX35" fmla="*/ 76835 w 92075"/>
                <a:gd name="connsiteY35" fmla="*/ 42545 h 121666"/>
                <a:gd name="connsiteX36" fmla="*/ 72898 w 92075"/>
                <a:gd name="connsiteY36" fmla="*/ 57404 h 121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92075" h="121666">
                  <a:moveTo>
                    <a:pt x="69088" y="100584"/>
                  </a:moveTo>
                  <a:cubicBezTo>
                    <a:pt x="64262" y="105410"/>
                    <a:pt x="56642" y="107823"/>
                    <a:pt x="46227" y="107823"/>
                  </a:cubicBezTo>
                  <a:cubicBezTo>
                    <a:pt x="39751" y="107823"/>
                    <a:pt x="33527" y="106807"/>
                    <a:pt x="27559" y="104775"/>
                  </a:cubicBezTo>
                  <a:cubicBezTo>
                    <a:pt x="21589" y="102743"/>
                    <a:pt x="16637" y="99949"/>
                    <a:pt x="12446" y="96393"/>
                  </a:cubicBezTo>
                  <a:lnTo>
                    <a:pt x="4826" y="108585"/>
                  </a:lnTo>
                  <a:cubicBezTo>
                    <a:pt x="9525" y="112776"/>
                    <a:pt x="15748" y="115951"/>
                    <a:pt x="23240" y="118237"/>
                  </a:cubicBezTo>
                  <a:cubicBezTo>
                    <a:pt x="30861" y="120523"/>
                    <a:pt x="38608" y="121666"/>
                    <a:pt x="46609" y="121666"/>
                  </a:cubicBezTo>
                  <a:cubicBezTo>
                    <a:pt x="61468" y="121666"/>
                    <a:pt x="72771" y="117983"/>
                    <a:pt x="80518" y="110744"/>
                  </a:cubicBezTo>
                  <a:cubicBezTo>
                    <a:pt x="88264" y="103505"/>
                    <a:pt x="92075" y="92075"/>
                    <a:pt x="92075" y="76708"/>
                  </a:cubicBezTo>
                  <a:lnTo>
                    <a:pt x="92075" y="889"/>
                  </a:lnTo>
                  <a:lnTo>
                    <a:pt x="76962" y="889"/>
                  </a:lnTo>
                  <a:lnTo>
                    <a:pt x="76962" y="14351"/>
                  </a:lnTo>
                  <a:cubicBezTo>
                    <a:pt x="73660" y="10160"/>
                    <a:pt x="69723" y="6985"/>
                    <a:pt x="65024" y="4572"/>
                  </a:cubicBezTo>
                  <a:cubicBezTo>
                    <a:pt x="58801" y="1524"/>
                    <a:pt x="52070" y="0"/>
                    <a:pt x="44450" y="0"/>
                  </a:cubicBezTo>
                  <a:cubicBezTo>
                    <a:pt x="35940" y="0"/>
                    <a:pt x="28321" y="1778"/>
                    <a:pt x="21717" y="5334"/>
                  </a:cubicBezTo>
                  <a:cubicBezTo>
                    <a:pt x="14986" y="8890"/>
                    <a:pt x="9778" y="13843"/>
                    <a:pt x="5842" y="20193"/>
                  </a:cubicBezTo>
                  <a:cubicBezTo>
                    <a:pt x="1905" y="26543"/>
                    <a:pt x="0" y="33909"/>
                    <a:pt x="0" y="42418"/>
                  </a:cubicBezTo>
                  <a:cubicBezTo>
                    <a:pt x="0" y="50927"/>
                    <a:pt x="1905" y="58166"/>
                    <a:pt x="5842" y="64643"/>
                  </a:cubicBezTo>
                  <a:cubicBezTo>
                    <a:pt x="9778" y="70993"/>
                    <a:pt x="15113" y="76073"/>
                    <a:pt x="21717" y="79629"/>
                  </a:cubicBezTo>
                  <a:cubicBezTo>
                    <a:pt x="28448" y="83185"/>
                    <a:pt x="35940" y="84963"/>
                    <a:pt x="44450" y="84963"/>
                  </a:cubicBezTo>
                  <a:cubicBezTo>
                    <a:pt x="51943" y="84963"/>
                    <a:pt x="58801" y="83439"/>
                    <a:pt x="65024" y="80264"/>
                  </a:cubicBezTo>
                  <a:cubicBezTo>
                    <a:pt x="69342" y="78105"/>
                    <a:pt x="73025" y="75057"/>
                    <a:pt x="76073" y="71374"/>
                  </a:cubicBezTo>
                  <a:lnTo>
                    <a:pt x="76073" y="78359"/>
                  </a:lnTo>
                  <a:cubicBezTo>
                    <a:pt x="76073" y="88265"/>
                    <a:pt x="73660" y="95631"/>
                    <a:pt x="68834" y="100584"/>
                  </a:cubicBezTo>
                  <a:moveTo>
                    <a:pt x="72898" y="57404"/>
                  </a:moveTo>
                  <a:cubicBezTo>
                    <a:pt x="70358" y="61722"/>
                    <a:pt x="66802" y="65024"/>
                    <a:pt x="62230" y="67437"/>
                  </a:cubicBezTo>
                  <a:cubicBezTo>
                    <a:pt x="57658" y="69850"/>
                    <a:pt x="52577" y="71120"/>
                    <a:pt x="46736" y="71120"/>
                  </a:cubicBezTo>
                  <a:cubicBezTo>
                    <a:pt x="40894" y="71120"/>
                    <a:pt x="35687" y="69850"/>
                    <a:pt x="31114" y="67437"/>
                  </a:cubicBezTo>
                  <a:cubicBezTo>
                    <a:pt x="26543" y="65024"/>
                    <a:pt x="22987" y="61595"/>
                    <a:pt x="20320" y="57404"/>
                  </a:cubicBezTo>
                  <a:cubicBezTo>
                    <a:pt x="17780" y="53086"/>
                    <a:pt x="16383" y="48133"/>
                    <a:pt x="16383" y="42545"/>
                  </a:cubicBezTo>
                  <a:cubicBezTo>
                    <a:pt x="16383" y="36957"/>
                    <a:pt x="17652" y="32004"/>
                    <a:pt x="20320" y="27686"/>
                  </a:cubicBezTo>
                  <a:cubicBezTo>
                    <a:pt x="22860" y="23368"/>
                    <a:pt x="26543" y="20066"/>
                    <a:pt x="31114" y="17653"/>
                  </a:cubicBezTo>
                  <a:cubicBezTo>
                    <a:pt x="35687" y="15240"/>
                    <a:pt x="40894" y="14097"/>
                    <a:pt x="46736" y="14097"/>
                  </a:cubicBezTo>
                  <a:cubicBezTo>
                    <a:pt x="52577" y="14097"/>
                    <a:pt x="57785" y="15240"/>
                    <a:pt x="62230" y="17653"/>
                  </a:cubicBezTo>
                  <a:cubicBezTo>
                    <a:pt x="66802" y="20066"/>
                    <a:pt x="70358" y="23368"/>
                    <a:pt x="72898" y="27686"/>
                  </a:cubicBezTo>
                  <a:cubicBezTo>
                    <a:pt x="75438" y="32004"/>
                    <a:pt x="76835" y="36957"/>
                    <a:pt x="76835" y="42545"/>
                  </a:cubicBezTo>
                  <a:cubicBezTo>
                    <a:pt x="76835" y="48133"/>
                    <a:pt x="75564" y="53086"/>
                    <a:pt x="72898" y="57404"/>
                  </a:cubicBezTo>
                </a:path>
              </a:pathLst>
            </a:custGeom>
            <a:grpFill/>
            <a:ln w="12700" cap="flat">
              <a:noFill/>
              <a:prstDash val="solid"/>
              <a:miter/>
            </a:ln>
          </p:spPr>
          <p:txBody>
            <a:bodyPr rtlCol="0" anchor="ctr"/>
            <a:lstStyle/>
            <a:p>
              <a:endParaRPr lang="nl-NL"/>
            </a:p>
          </p:txBody>
        </p:sp>
        <p:sp>
          <p:nvSpPr>
            <p:cNvPr id="43" name="Vrije vorm: vorm 42">
              <a:extLst>
                <a:ext uri="{FF2B5EF4-FFF2-40B4-BE49-F238E27FC236}">
                  <a16:creationId xmlns:a16="http://schemas.microsoft.com/office/drawing/2014/main" id="{5E9735B5-C282-E14B-1C8C-8CDD0B496D32}"/>
                </a:ext>
              </a:extLst>
            </p:cNvPr>
            <p:cNvSpPr/>
            <p:nvPr/>
          </p:nvSpPr>
          <p:spPr>
            <a:xfrm>
              <a:off x="7515606" y="1440561"/>
              <a:ext cx="87375" cy="89408"/>
            </a:xfrm>
            <a:custGeom>
              <a:avLst/>
              <a:gdLst>
                <a:gd name="connsiteX0" fmla="*/ 66548 w 87375"/>
                <a:gd name="connsiteY0" fmla="*/ 5588 h 89408"/>
                <a:gd name="connsiteX1" fmla="*/ 44069 w 87375"/>
                <a:gd name="connsiteY1" fmla="*/ 0 h 89408"/>
                <a:gd name="connsiteX2" fmla="*/ 21462 w 87375"/>
                <a:gd name="connsiteY2" fmla="*/ 5715 h 89408"/>
                <a:gd name="connsiteX3" fmla="*/ 5714 w 87375"/>
                <a:gd name="connsiteY3" fmla="*/ 21463 h 89408"/>
                <a:gd name="connsiteX4" fmla="*/ 0 w 87375"/>
                <a:gd name="connsiteY4" fmla="*/ 44577 h 89408"/>
                <a:gd name="connsiteX5" fmla="*/ 5842 w 87375"/>
                <a:gd name="connsiteY5" fmla="*/ 67691 h 89408"/>
                <a:gd name="connsiteX6" fmla="*/ 22351 w 87375"/>
                <a:gd name="connsiteY6" fmla="*/ 83566 h 89408"/>
                <a:gd name="connsiteX7" fmla="*/ 47117 w 87375"/>
                <a:gd name="connsiteY7" fmla="*/ 89408 h 89408"/>
                <a:gd name="connsiteX8" fmla="*/ 66928 w 87375"/>
                <a:gd name="connsiteY8" fmla="*/ 85725 h 89408"/>
                <a:gd name="connsiteX9" fmla="*/ 81787 w 87375"/>
                <a:gd name="connsiteY9" fmla="*/ 75184 h 89408"/>
                <a:gd name="connsiteX10" fmla="*/ 73025 w 87375"/>
                <a:gd name="connsiteY10" fmla="*/ 64897 h 89408"/>
                <a:gd name="connsiteX11" fmla="*/ 61849 w 87375"/>
                <a:gd name="connsiteY11" fmla="*/ 72898 h 89408"/>
                <a:gd name="connsiteX12" fmla="*/ 47751 w 87375"/>
                <a:gd name="connsiteY12" fmla="*/ 75565 h 89408"/>
                <a:gd name="connsiteX13" fmla="*/ 30987 w 87375"/>
                <a:gd name="connsiteY13" fmla="*/ 71755 h 89408"/>
                <a:gd name="connsiteX14" fmla="*/ 19685 w 87375"/>
                <a:gd name="connsiteY14" fmla="*/ 61087 h 89408"/>
                <a:gd name="connsiteX15" fmla="*/ 15875 w 87375"/>
                <a:gd name="connsiteY15" fmla="*/ 49911 h 89408"/>
                <a:gd name="connsiteX16" fmla="*/ 87122 w 87375"/>
                <a:gd name="connsiteY16" fmla="*/ 49911 h 89408"/>
                <a:gd name="connsiteX17" fmla="*/ 87375 w 87375"/>
                <a:gd name="connsiteY17" fmla="*/ 47371 h 89408"/>
                <a:gd name="connsiteX18" fmla="*/ 87375 w 87375"/>
                <a:gd name="connsiteY18" fmla="*/ 45085 h 89408"/>
                <a:gd name="connsiteX19" fmla="*/ 81787 w 87375"/>
                <a:gd name="connsiteY19" fmla="*/ 21336 h 89408"/>
                <a:gd name="connsiteX20" fmla="*/ 66548 w 87375"/>
                <a:gd name="connsiteY20" fmla="*/ 5588 h 89408"/>
                <a:gd name="connsiteX21" fmla="*/ 15875 w 87375"/>
                <a:gd name="connsiteY21" fmla="*/ 38608 h 89408"/>
                <a:gd name="connsiteX22" fmla="*/ 19303 w 87375"/>
                <a:gd name="connsiteY22" fmla="*/ 27559 h 89408"/>
                <a:gd name="connsiteX23" fmla="*/ 29337 w 87375"/>
                <a:gd name="connsiteY23" fmla="*/ 17145 h 89408"/>
                <a:gd name="connsiteX24" fmla="*/ 44069 w 87375"/>
                <a:gd name="connsiteY24" fmla="*/ 13462 h 89408"/>
                <a:gd name="connsiteX25" fmla="*/ 58927 w 87375"/>
                <a:gd name="connsiteY25" fmla="*/ 17145 h 89408"/>
                <a:gd name="connsiteX26" fmla="*/ 68961 w 87375"/>
                <a:gd name="connsiteY26" fmla="*/ 27432 h 89408"/>
                <a:gd name="connsiteX27" fmla="*/ 72262 w 87375"/>
                <a:gd name="connsiteY27" fmla="*/ 38481 h 89408"/>
                <a:gd name="connsiteX28" fmla="*/ 15875 w 87375"/>
                <a:gd name="connsiteY28" fmla="*/ 38481 h 89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7375" h="89408">
                  <a:moveTo>
                    <a:pt x="66548" y="5588"/>
                  </a:moveTo>
                  <a:cubicBezTo>
                    <a:pt x="60071" y="1778"/>
                    <a:pt x="52577" y="0"/>
                    <a:pt x="44069" y="0"/>
                  </a:cubicBezTo>
                  <a:cubicBezTo>
                    <a:pt x="35560" y="0"/>
                    <a:pt x="28194" y="1905"/>
                    <a:pt x="21462" y="5715"/>
                  </a:cubicBezTo>
                  <a:cubicBezTo>
                    <a:pt x="14859" y="9525"/>
                    <a:pt x="9525" y="14732"/>
                    <a:pt x="5714" y="21463"/>
                  </a:cubicBezTo>
                  <a:cubicBezTo>
                    <a:pt x="1905" y="28194"/>
                    <a:pt x="0" y="35941"/>
                    <a:pt x="0" y="44577"/>
                  </a:cubicBezTo>
                  <a:cubicBezTo>
                    <a:pt x="0" y="53213"/>
                    <a:pt x="1905" y="60960"/>
                    <a:pt x="5842" y="67691"/>
                  </a:cubicBezTo>
                  <a:cubicBezTo>
                    <a:pt x="9778" y="74422"/>
                    <a:pt x="15239" y="79756"/>
                    <a:pt x="22351" y="83566"/>
                  </a:cubicBezTo>
                  <a:cubicBezTo>
                    <a:pt x="29463" y="87376"/>
                    <a:pt x="37719" y="89408"/>
                    <a:pt x="47117" y="89408"/>
                  </a:cubicBezTo>
                  <a:cubicBezTo>
                    <a:pt x="54356" y="89408"/>
                    <a:pt x="60960" y="88138"/>
                    <a:pt x="66928" y="85725"/>
                  </a:cubicBezTo>
                  <a:cubicBezTo>
                    <a:pt x="72898" y="83312"/>
                    <a:pt x="77724" y="79756"/>
                    <a:pt x="81787" y="75184"/>
                  </a:cubicBezTo>
                  <a:lnTo>
                    <a:pt x="73025" y="64897"/>
                  </a:lnTo>
                  <a:cubicBezTo>
                    <a:pt x="69850" y="68453"/>
                    <a:pt x="66039" y="71120"/>
                    <a:pt x="61849" y="72898"/>
                  </a:cubicBezTo>
                  <a:cubicBezTo>
                    <a:pt x="57658" y="74676"/>
                    <a:pt x="52832" y="75565"/>
                    <a:pt x="47751" y="75565"/>
                  </a:cubicBezTo>
                  <a:cubicBezTo>
                    <a:pt x="41401" y="75565"/>
                    <a:pt x="35940" y="74295"/>
                    <a:pt x="30987" y="71755"/>
                  </a:cubicBezTo>
                  <a:cubicBezTo>
                    <a:pt x="26162" y="69215"/>
                    <a:pt x="22351" y="65659"/>
                    <a:pt x="19685" y="61087"/>
                  </a:cubicBezTo>
                  <a:cubicBezTo>
                    <a:pt x="17652" y="57658"/>
                    <a:pt x="16510" y="53975"/>
                    <a:pt x="15875" y="49911"/>
                  </a:cubicBezTo>
                  <a:lnTo>
                    <a:pt x="87122" y="49911"/>
                  </a:lnTo>
                  <a:cubicBezTo>
                    <a:pt x="87122" y="49149"/>
                    <a:pt x="87249" y="48260"/>
                    <a:pt x="87375" y="47371"/>
                  </a:cubicBezTo>
                  <a:cubicBezTo>
                    <a:pt x="87375" y="46482"/>
                    <a:pt x="87375" y="45720"/>
                    <a:pt x="87375" y="45085"/>
                  </a:cubicBezTo>
                  <a:cubicBezTo>
                    <a:pt x="87375" y="36068"/>
                    <a:pt x="85471" y="28067"/>
                    <a:pt x="81787" y="21336"/>
                  </a:cubicBezTo>
                  <a:cubicBezTo>
                    <a:pt x="78105" y="14605"/>
                    <a:pt x="73025" y="9271"/>
                    <a:pt x="66548" y="5588"/>
                  </a:cubicBezTo>
                  <a:moveTo>
                    <a:pt x="15875" y="38608"/>
                  </a:moveTo>
                  <a:cubicBezTo>
                    <a:pt x="16383" y="34544"/>
                    <a:pt x="17525" y="30861"/>
                    <a:pt x="19303" y="27559"/>
                  </a:cubicBezTo>
                  <a:cubicBezTo>
                    <a:pt x="21717" y="23114"/>
                    <a:pt x="25146" y="19558"/>
                    <a:pt x="29337" y="17145"/>
                  </a:cubicBezTo>
                  <a:cubicBezTo>
                    <a:pt x="33655" y="14605"/>
                    <a:pt x="38608" y="13462"/>
                    <a:pt x="44069" y="13462"/>
                  </a:cubicBezTo>
                  <a:cubicBezTo>
                    <a:pt x="49530" y="13462"/>
                    <a:pt x="54610" y="14732"/>
                    <a:pt x="58927" y="17145"/>
                  </a:cubicBezTo>
                  <a:cubicBezTo>
                    <a:pt x="63119" y="19685"/>
                    <a:pt x="66548" y="23114"/>
                    <a:pt x="68961" y="27432"/>
                  </a:cubicBezTo>
                  <a:cubicBezTo>
                    <a:pt x="70738" y="30734"/>
                    <a:pt x="71882" y="34417"/>
                    <a:pt x="72262" y="38481"/>
                  </a:cubicBezTo>
                  <a:lnTo>
                    <a:pt x="15875" y="38481"/>
                  </a:lnTo>
                  <a:close/>
                </a:path>
              </a:pathLst>
            </a:custGeom>
            <a:grpFill/>
            <a:ln w="12700" cap="flat">
              <a:noFill/>
              <a:prstDash val="solid"/>
              <a:miter/>
            </a:ln>
          </p:spPr>
          <p:txBody>
            <a:bodyPr rtlCol="0" anchor="ctr"/>
            <a:lstStyle/>
            <a:p>
              <a:endParaRPr lang="nl-NL"/>
            </a:p>
          </p:txBody>
        </p:sp>
        <p:sp>
          <p:nvSpPr>
            <p:cNvPr id="44" name="Vrije vorm: vorm 43">
              <a:extLst>
                <a:ext uri="{FF2B5EF4-FFF2-40B4-BE49-F238E27FC236}">
                  <a16:creationId xmlns:a16="http://schemas.microsoft.com/office/drawing/2014/main" id="{639F5557-7F09-0642-E3B0-E56E418FE1E4}"/>
                </a:ext>
              </a:extLst>
            </p:cNvPr>
            <p:cNvSpPr/>
            <p:nvPr/>
          </p:nvSpPr>
          <p:spPr>
            <a:xfrm>
              <a:off x="7624953" y="1440561"/>
              <a:ext cx="83184" cy="88646"/>
            </a:xfrm>
            <a:custGeom>
              <a:avLst/>
              <a:gdLst>
                <a:gd name="connsiteX0" fmla="*/ 78613 w 83184"/>
                <a:gd name="connsiteY0" fmla="*/ 16764 h 88646"/>
                <a:gd name="connsiteX1" fmla="*/ 65786 w 83184"/>
                <a:gd name="connsiteY1" fmla="*/ 4191 h 88646"/>
                <a:gd name="connsiteX2" fmla="*/ 46863 w 83184"/>
                <a:gd name="connsiteY2" fmla="*/ 0 h 88646"/>
                <a:gd name="connsiteX3" fmla="*/ 26035 w 83184"/>
                <a:gd name="connsiteY3" fmla="*/ 4826 h 88646"/>
                <a:gd name="connsiteX4" fmla="*/ 15240 w 83184"/>
                <a:gd name="connsiteY4" fmla="*/ 14097 h 88646"/>
                <a:gd name="connsiteX5" fmla="*/ 15240 w 83184"/>
                <a:gd name="connsiteY5" fmla="*/ 889 h 88646"/>
                <a:gd name="connsiteX6" fmla="*/ 0 w 83184"/>
                <a:gd name="connsiteY6" fmla="*/ 889 h 88646"/>
                <a:gd name="connsiteX7" fmla="*/ 0 w 83184"/>
                <a:gd name="connsiteY7" fmla="*/ 88646 h 88646"/>
                <a:gd name="connsiteX8" fmla="*/ 15875 w 83184"/>
                <a:gd name="connsiteY8" fmla="*/ 88646 h 88646"/>
                <a:gd name="connsiteX9" fmla="*/ 15875 w 83184"/>
                <a:gd name="connsiteY9" fmla="*/ 43434 h 88646"/>
                <a:gd name="connsiteX10" fmla="*/ 19303 w 83184"/>
                <a:gd name="connsiteY10" fmla="*/ 27432 h 88646"/>
                <a:gd name="connsiteX11" fmla="*/ 28956 w 83184"/>
                <a:gd name="connsiteY11" fmla="*/ 17653 h 88646"/>
                <a:gd name="connsiteX12" fmla="*/ 43688 w 83184"/>
                <a:gd name="connsiteY12" fmla="*/ 14351 h 88646"/>
                <a:gd name="connsiteX13" fmla="*/ 61087 w 83184"/>
                <a:gd name="connsiteY13" fmla="*/ 20828 h 88646"/>
                <a:gd name="connsiteX14" fmla="*/ 67310 w 83184"/>
                <a:gd name="connsiteY14" fmla="*/ 40005 h 88646"/>
                <a:gd name="connsiteX15" fmla="*/ 67310 w 83184"/>
                <a:gd name="connsiteY15" fmla="*/ 88646 h 88646"/>
                <a:gd name="connsiteX16" fmla="*/ 83185 w 83184"/>
                <a:gd name="connsiteY16" fmla="*/ 88646 h 88646"/>
                <a:gd name="connsiteX17" fmla="*/ 83185 w 83184"/>
                <a:gd name="connsiteY17" fmla="*/ 38227 h 88646"/>
                <a:gd name="connsiteX18" fmla="*/ 78613 w 83184"/>
                <a:gd name="connsiteY18" fmla="*/ 16891 h 88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3184" h="88646">
                  <a:moveTo>
                    <a:pt x="78613" y="16764"/>
                  </a:moveTo>
                  <a:cubicBezTo>
                    <a:pt x="75565" y="11176"/>
                    <a:pt x="71247" y="6985"/>
                    <a:pt x="65786" y="4191"/>
                  </a:cubicBezTo>
                  <a:cubicBezTo>
                    <a:pt x="60325" y="1397"/>
                    <a:pt x="53975" y="0"/>
                    <a:pt x="46863" y="0"/>
                  </a:cubicBezTo>
                  <a:cubicBezTo>
                    <a:pt x="38862" y="0"/>
                    <a:pt x="32003" y="1651"/>
                    <a:pt x="26035" y="4826"/>
                  </a:cubicBezTo>
                  <a:cubicBezTo>
                    <a:pt x="21590" y="7239"/>
                    <a:pt x="18034" y="10287"/>
                    <a:pt x="15240" y="14097"/>
                  </a:cubicBezTo>
                  <a:lnTo>
                    <a:pt x="15240" y="889"/>
                  </a:lnTo>
                  <a:lnTo>
                    <a:pt x="0" y="889"/>
                  </a:lnTo>
                  <a:lnTo>
                    <a:pt x="0" y="88646"/>
                  </a:lnTo>
                  <a:lnTo>
                    <a:pt x="15875" y="88646"/>
                  </a:lnTo>
                  <a:lnTo>
                    <a:pt x="15875" y="43434"/>
                  </a:lnTo>
                  <a:cubicBezTo>
                    <a:pt x="15875" y="37084"/>
                    <a:pt x="17018" y="31750"/>
                    <a:pt x="19303" y="27432"/>
                  </a:cubicBezTo>
                  <a:cubicBezTo>
                    <a:pt x="21590" y="23114"/>
                    <a:pt x="24765" y="19939"/>
                    <a:pt x="28956" y="17653"/>
                  </a:cubicBezTo>
                  <a:cubicBezTo>
                    <a:pt x="33147" y="15494"/>
                    <a:pt x="38100" y="14351"/>
                    <a:pt x="43688" y="14351"/>
                  </a:cubicBezTo>
                  <a:cubicBezTo>
                    <a:pt x="51181" y="14351"/>
                    <a:pt x="57023" y="16510"/>
                    <a:pt x="61087" y="20828"/>
                  </a:cubicBezTo>
                  <a:cubicBezTo>
                    <a:pt x="65278" y="25146"/>
                    <a:pt x="67310" y="31496"/>
                    <a:pt x="67310" y="40005"/>
                  </a:cubicBezTo>
                  <a:lnTo>
                    <a:pt x="67310" y="88646"/>
                  </a:lnTo>
                  <a:lnTo>
                    <a:pt x="83185" y="88646"/>
                  </a:lnTo>
                  <a:lnTo>
                    <a:pt x="83185" y="38227"/>
                  </a:lnTo>
                  <a:cubicBezTo>
                    <a:pt x="83185" y="29591"/>
                    <a:pt x="81661" y="22479"/>
                    <a:pt x="78613" y="16891"/>
                  </a:cubicBezTo>
                </a:path>
              </a:pathLst>
            </a:custGeom>
            <a:grpFill/>
            <a:ln w="12700" cap="flat">
              <a:noFill/>
              <a:prstDash val="solid"/>
              <a:miter/>
            </a:ln>
          </p:spPr>
          <p:txBody>
            <a:bodyPr rtlCol="0" anchor="ctr"/>
            <a:lstStyle/>
            <a:p>
              <a:endParaRPr lang="nl-NL"/>
            </a:p>
          </p:txBody>
        </p:sp>
        <p:sp>
          <p:nvSpPr>
            <p:cNvPr id="45" name="Vrije vorm: vorm 44">
              <a:extLst>
                <a:ext uri="{FF2B5EF4-FFF2-40B4-BE49-F238E27FC236}">
                  <a16:creationId xmlns:a16="http://schemas.microsoft.com/office/drawing/2014/main" id="{F77216BB-8222-05AC-C064-CC258A50EE32}"/>
                </a:ext>
              </a:extLst>
            </p:cNvPr>
            <p:cNvSpPr/>
            <p:nvPr/>
          </p:nvSpPr>
          <p:spPr>
            <a:xfrm>
              <a:off x="6879970" y="1605914"/>
              <a:ext cx="91821" cy="121666"/>
            </a:xfrm>
            <a:custGeom>
              <a:avLst/>
              <a:gdLst>
                <a:gd name="connsiteX0" fmla="*/ 76962 w 91821"/>
                <a:gd name="connsiteY0" fmla="*/ 14351 h 121666"/>
                <a:gd name="connsiteX1" fmla="*/ 65024 w 91821"/>
                <a:gd name="connsiteY1" fmla="*/ 4572 h 121666"/>
                <a:gd name="connsiteX2" fmla="*/ 44450 w 91821"/>
                <a:gd name="connsiteY2" fmla="*/ 0 h 121666"/>
                <a:gd name="connsiteX3" fmla="*/ 21717 w 91821"/>
                <a:gd name="connsiteY3" fmla="*/ 5334 h 121666"/>
                <a:gd name="connsiteX4" fmla="*/ 5842 w 91821"/>
                <a:gd name="connsiteY4" fmla="*/ 20193 h 121666"/>
                <a:gd name="connsiteX5" fmla="*/ 0 w 91821"/>
                <a:gd name="connsiteY5" fmla="*/ 42418 h 121666"/>
                <a:gd name="connsiteX6" fmla="*/ 5842 w 91821"/>
                <a:gd name="connsiteY6" fmla="*/ 64643 h 121666"/>
                <a:gd name="connsiteX7" fmla="*/ 21717 w 91821"/>
                <a:gd name="connsiteY7" fmla="*/ 79629 h 121666"/>
                <a:gd name="connsiteX8" fmla="*/ 44450 w 91821"/>
                <a:gd name="connsiteY8" fmla="*/ 84963 h 121666"/>
                <a:gd name="connsiteX9" fmla="*/ 65024 w 91821"/>
                <a:gd name="connsiteY9" fmla="*/ 80264 h 121666"/>
                <a:gd name="connsiteX10" fmla="*/ 76073 w 91821"/>
                <a:gd name="connsiteY10" fmla="*/ 71374 h 121666"/>
                <a:gd name="connsiteX11" fmla="*/ 76073 w 91821"/>
                <a:gd name="connsiteY11" fmla="*/ 78359 h 121666"/>
                <a:gd name="connsiteX12" fmla="*/ 68835 w 91821"/>
                <a:gd name="connsiteY12" fmla="*/ 100584 h 121666"/>
                <a:gd name="connsiteX13" fmla="*/ 45974 w 91821"/>
                <a:gd name="connsiteY13" fmla="*/ 107823 h 121666"/>
                <a:gd name="connsiteX14" fmla="*/ 27305 w 91821"/>
                <a:gd name="connsiteY14" fmla="*/ 104775 h 121666"/>
                <a:gd name="connsiteX15" fmla="*/ 12192 w 91821"/>
                <a:gd name="connsiteY15" fmla="*/ 96393 h 121666"/>
                <a:gd name="connsiteX16" fmla="*/ 4573 w 91821"/>
                <a:gd name="connsiteY16" fmla="*/ 108585 h 121666"/>
                <a:gd name="connsiteX17" fmla="*/ 22987 w 91821"/>
                <a:gd name="connsiteY17" fmla="*/ 118237 h 121666"/>
                <a:gd name="connsiteX18" fmla="*/ 46355 w 91821"/>
                <a:gd name="connsiteY18" fmla="*/ 121666 h 121666"/>
                <a:gd name="connsiteX19" fmla="*/ 80264 w 91821"/>
                <a:gd name="connsiteY19" fmla="*/ 110744 h 121666"/>
                <a:gd name="connsiteX20" fmla="*/ 91822 w 91821"/>
                <a:gd name="connsiteY20" fmla="*/ 76708 h 121666"/>
                <a:gd name="connsiteX21" fmla="*/ 91822 w 91821"/>
                <a:gd name="connsiteY21" fmla="*/ 889 h 121666"/>
                <a:gd name="connsiteX22" fmla="*/ 76709 w 91821"/>
                <a:gd name="connsiteY22" fmla="*/ 889 h 121666"/>
                <a:gd name="connsiteX23" fmla="*/ 76709 w 91821"/>
                <a:gd name="connsiteY23" fmla="*/ 14351 h 121666"/>
                <a:gd name="connsiteX24" fmla="*/ 72517 w 91821"/>
                <a:gd name="connsiteY24" fmla="*/ 57404 h 121666"/>
                <a:gd name="connsiteX25" fmla="*/ 61849 w 91821"/>
                <a:gd name="connsiteY25" fmla="*/ 67437 h 121666"/>
                <a:gd name="connsiteX26" fmla="*/ 46355 w 91821"/>
                <a:gd name="connsiteY26" fmla="*/ 71120 h 121666"/>
                <a:gd name="connsiteX27" fmla="*/ 30735 w 91821"/>
                <a:gd name="connsiteY27" fmla="*/ 67437 h 121666"/>
                <a:gd name="connsiteX28" fmla="*/ 19939 w 91821"/>
                <a:gd name="connsiteY28" fmla="*/ 57404 h 121666"/>
                <a:gd name="connsiteX29" fmla="*/ 16002 w 91821"/>
                <a:gd name="connsiteY29" fmla="*/ 42545 h 121666"/>
                <a:gd name="connsiteX30" fmla="*/ 19939 w 91821"/>
                <a:gd name="connsiteY30" fmla="*/ 27686 h 121666"/>
                <a:gd name="connsiteX31" fmla="*/ 30735 w 91821"/>
                <a:gd name="connsiteY31" fmla="*/ 17653 h 121666"/>
                <a:gd name="connsiteX32" fmla="*/ 46355 w 91821"/>
                <a:gd name="connsiteY32" fmla="*/ 14097 h 121666"/>
                <a:gd name="connsiteX33" fmla="*/ 61849 w 91821"/>
                <a:gd name="connsiteY33" fmla="*/ 17653 h 121666"/>
                <a:gd name="connsiteX34" fmla="*/ 72517 w 91821"/>
                <a:gd name="connsiteY34" fmla="*/ 27686 h 121666"/>
                <a:gd name="connsiteX35" fmla="*/ 76454 w 91821"/>
                <a:gd name="connsiteY35" fmla="*/ 42545 h 121666"/>
                <a:gd name="connsiteX36" fmla="*/ 72517 w 91821"/>
                <a:gd name="connsiteY36" fmla="*/ 57404 h 121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91821" h="121666">
                  <a:moveTo>
                    <a:pt x="76962" y="14351"/>
                  </a:moveTo>
                  <a:cubicBezTo>
                    <a:pt x="73661" y="10160"/>
                    <a:pt x="69723" y="6985"/>
                    <a:pt x="65024" y="4572"/>
                  </a:cubicBezTo>
                  <a:cubicBezTo>
                    <a:pt x="58801" y="1524"/>
                    <a:pt x="51943" y="0"/>
                    <a:pt x="44450" y="0"/>
                  </a:cubicBezTo>
                  <a:cubicBezTo>
                    <a:pt x="35941" y="0"/>
                    <a:pt x="28322" y="1778"/>
                    <a:pt x="21717" y="5334"/>
                  </a:cubicBezTo>
                  <a:cubicBezTo>
                    <a:pt x="14986" y="8890"/>
                    <a:pt x="9779" y="13843"/>
                    <a:pt x="5842" y="20193"/>
                  </a:cubicBezTo>
                  <a:cubicBezTo>
                    <a:pt x="1905" y="26543"/>
                    <a:pt x="0" y="33909"/>
                    <a:pt x="0" y="42418"/>
                  </a:cubicBezTo>
                  <a:cubicBezTo>
                    <a:pt x="0" y="50927"/>
                    <a:pt x="1905" y="58166"/>
                    <a:pt x="5842" y="64643"/>
                  </a:cubicBezTo>
                  <a:cubicBezTo>
                    <a:pt x="9779" y="70993"/>
                    <a:pt x="15113" y="76073"/>
                    <a:pt x="21717" y="79629"/>
                  </a:cubicBezTo>
                  <a:cubicBezTo>
                    <a:pt x="28448" y="83185"/>
                    <a:pt x="35941" y="84963"/>
                    <a:pt x="44450" y="84963"/>
                  </a:cubicBezTo>
                  <a:cubicBezTo>
                    <a:pt x="51943" y="84963"/>
                    <a:pt x="58801" y="83439"/>
                    <a:pt x="65024" y="80264"/>
                  </a:cubicBezTo>
                  <a:cubicBezTo>
                    <a:pt x="69342" y="78105"/>
                    <a:pt x="73025" y="75057"/>
                    <a:pt x="76073" y="71374"/>
                  </a:cubicBezTo>
                  <a:lnTo>
                    <a:pt x="76073" y="78359"/>
                  </a:lnTo>
                  <a:cubicBezTo>
                    <a:pt x="76073" y="88265"/>
                    <a:pt x="73661" y="95631"/>
                    <a:pt x="68835" y="100584"/>
                  </a:cubicBezTo>
                  <a:cubicBezTo>
                    <a:pt x="64008" y="105410"/>
                    <a:pt x="56388" y="107823"/>
                    <a:pt x="45974" y="107823"/>
                  </a:cubicBezTo>
                  <a:cubicBezTo>
                    <a:pt x="39498" y="107823"/>
                    <a:pt x="33274" y="106807"/>
                    <a:pt x="27305" y="104775"/>
                  </a:cubicBezTo>
                  <a:cubicBezTo>
                    <a:pt x="21336" y="102743"/>
                    <a:pt x="16383" y="99949"/>
                    <a:pt x="12192" y="96393"/>
                  </a:cubicBezTo>
                  <a:lnTo>
                    <a:pt x="4573" y="108585"/>
                  </a:lnTo>
                  <a:cubicBezTo>
                    <a:pt x="9272" y="112776"/>
                    <a:pt x="15494" y="115951"/>
                    <a:pt x="22987" y="118237"/>
                  </a:cubicBezTo>
                  <a:cubicBezTo>
                    <a:pt x="30607" y="120523"/>
                    <a:pt x="38354" y="121666"/>
                    <a:pt x="46355" y="121666"/>
                  </a:cubicBezTo>
                  <a:cubicBezTo>
                    <a:pt x="61214" y="121666"/>
                    <a:pt x="72517" y="117983"/>
                    <a:pt x="80264" y="110744"/>
                  </a:cubicBezTo>
                  <a:cubicBezTo>
                    <a:pt x="88011" y="103505"/>
                    <a:pt x="91822" y="92075"/>
                    <a:pt x="91822" y="76708"/>
                  </a:cubicBezTo>
                  <a:lnTo>
                    <a:pt x="91822" y="889"/>
                  </a:lnTo>
                  <a:lnTo>
                    <a:pt x="76709" y="889"/>
                  </a:lnTo>
                  <a:lnTo>
                    <a:pt x="76709" y="14351"/>
                  </a:lnTo>
                  <a:close/>
                  <a:moveTo>
                    <a:pt x="72517" y="57404"/>
                  </a:moveTo>
                  <a:cubicBezTo>
                    <a:pt x="69977" y="61722"/>
                    <a:pt x="66422" y="65024"/>
                    <a:pt x="61849" y="67437"/>
                  </a:cubicBezTo>
                  <a:cubicBezTo>
                    <a:pt x="57277" y="69850"/>
                    <a:pt x="52198" y="71120"/>
                    <a:pt x="46355" y="71120"/>
                  </a:cubicBezTo>
                  <a:cubicBezTo>
                    <a:pt x="40513" y="71120"/>
                    <a:pt x="35306" y="69850"/>
                    <a:pt x="30735" y="67437"/>
                  </a:cubicBezTo>
                  <a:cubicBezTo>
                    <a:pt x="26162" y="65024"/>
                    <a:pt x="22606" y="61595"/>
                    <a:pt x="19939" y="57404"/>
                  </a:cubicBezTo>
                  <a:cubicBezTo>
                    <a:pt x="17399" y="53086"/>
                    <a:pt x="16002" y="48133"/>
                    <a:pt x="16002" y="42545"/>
                  </a:cubicBezTo>
                  <a:cubicBezTo>
                    <a:pt x="16002" y="36957"/>
                    <a:pt x="17273" y="32004"/>
                    <a:pt x="19939" y="27686"/>
                  </a:cubicBezTo>
                  <a:cubicBezTo>
                    <a:pt x="22479" y="23368"/>
                    <a:pt x="26162" y="20066"/>
                    <a:pt x="30735" y="17653"/>
                  </a:cubicBezTo>
                  <a:cubicBezTo>
                    <a:pt x="35306" y="15240"/>
                    <a:pt x="40513" y="14097"/>
                    <a:pt x="46355" y="14097"/>
                  </a:cubicBezTo>
                  <a:cubicBezTo>
                    <a:pt x="52198" y="14097"/>
                    <a:pt x="57404" y="15240"/>
                    <a:pt x="61849" y="17653"/>
                  </a:cubicBezTo>
                  <a:cubicBezTo>
                    <a:pt x="66422" y="20066"/>
                    <a:pt x="69977" y="23368"/>
                    <a:pt x="72517" y="27686"/>
                  </a:cubicBezTo>
                  <a:cubicBezTo>
                    <a:pt x="75057" y="32004"/>
                    <a:pt x="76454" y="36957"/>
                    <a:pt x="76454" y="42545"/>
                  </a:cubicBezTo>
                  <a:cubicBezTo>
                    <a:pt x="76454" y="48133"/>
                    <a:pt x="75185" y="53086"/>
                    <a:pt x="72517" y="57404"/>
                  </a:cubicBezTo>
                </a:path>
              </a:pathLst>
            </a:custGeom>
            <a:grpFill/>
            <a:ln w="12700" cap="flat">
              <a:noFill/>
              <a:prstDash val="solid"/>
              <a:miter/>
            </a:ln>
          </p:spPr>
          <p:txBody>
            <a:bodyPr rtlCol="0" anchor="ctr"/>
            <a:lstStyle/>
            <a:p>
              <a:endParaRPr lang="nl-NL"/>
            </a:p>
          </p:txBody>
        </p:sp>
        <p:sp>
          <p:nvSpPr>
            <p:cNvPr id="46" name="Vrije vorm: vorm 45">
              <a:extLst>
                <a:ext uri="{FF2B5EF4-FFF2-40B4-BE49-F238E27FC236}">
                  <a16:creationId xmlns:a16="http://schemas.microsoft.com/office/drawing/2014/main" id="{611D9614-0A74-1F21-2B95-D78B4FC56202}"/>
                </a:ext>
              </a:extLst>
            </p:cNvPr>
            <p:cNvSpPr/>
            <p:nvPr/>
          </p:nvSpPr>
          <p:spPr>
            <a:xfrm>
              <a:off x="7002271" y="1606041"/>
              <a:ext cx="47244" cy="88518"/>
            </a:xfrm>
            <a:custGeom>
              <a:avLst/>
              <a:gdLst>
                <a:gd name="connsiteX0" fmla="*/ 15240 w 47244"/>
                <a:gd name="connsiteY0" fmla="*/ 15748 h 88518"/>
                <a:gd name="connsiteX1" fmla="*/ 15240 w 47244"/>
                <a:gd name="connsiteY1" fmla="*/ 889 h 88518"/>
                <a:gd name="connsiteX2" fmla="*/ 0 w 47244"/>
                <a:gd name="connsiteY2" fmla="*/ 889 h 88518"/>
                <a:gd name="connsiteX3" fmla="*/ 0 w 47244"/>
                <a:gd name="connsiteY3" fmla="*/ 88519 h 88518"/>
                <a:gd name="connsiteX4" fmla="*/ 15875 w 47244"/>
                <a:gd name="connsiteY4" fmla="*/ 88519 h 88518"/>
                <a:gd name="connsiteX5" fmla="*/ 15875 w 47244"/>
                <a:gd name="connsiteY5" fmla="*/ 44831 h 88518"/>
                <a:gd name="connsiteX6" fmla="*/ 23368 w 47244"/>
                <a:gd name="connsiteY6" fmla="*/ 22860 h 88518"/>
                <a:gd name="connsiteX7" fmla="*/ 43561 w 47244"/>
                <a:gd name="connsiteY7" fmla="*/ 15240 h 88518"/>
                <a:gd name="connsiteX8" fmla="*/ 45339 w 47244"/>
                <a:gd name="connsiteY8" fmla="*/ 15240 h 88518"/>
                <a:gd name="connsiteX9" fmla="*/ 47244 w 47244"/>
                <a:gd name="connsiteY9" fmla="*/ 15367 h 88518"/>
                <a:gd name="connsiteX10" fmla="*/ 47244 w 47244"/>
                <a:gd name="connsiteY10" fmla="*/ 0 h 88518"/>
                <a:gd name="connsiteX11" fmla="*/ 26035 w 47244"/>
                <a:gd name="connsiteY11" fmla="*/ 4826 h 88518"/>
                <a:gd name="connsiteX12" fmla="*/ 15240 w 47244"/>
                <a:gd name="connsiteY12" fmla="*/ 15748 h 88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44" h="88518">
                  <a:moveTo>
                    <a:pt x="15240" y="15748"/>
                  </a:moveTo>
                  <a:lnTo>
                    <a:pt x="15240" y="889"/>
                  </a:lnTo>
                  <a:lnTo>
                    <a:pt x="0" y="889"/>
                  </a:lnTo>
                  <a:lnTo>
                    <a:pt x="0" y="88519"/>
                  </a:lnTo>
                  <a:lnTo>
                    <a:pt x="15875" y="88519"/>
                  </a:lnTo>
                  <a:lnTo>
                    <a:pt x="15875" y="44831"/>
                  </a:lnTo>
                  <a:cubicBezTo>
                    <a:pt x="15875" y="35179"/>
                    <a:pt x="18415" y="27940"/>
                    <a:pt x="23368" y="22860"/>
                  </a:cubicBezTo>
                  <a:cubicBezTo>
                    <a:pt x="28322" y="17780"/>
                    <a:pt x="35052" y="15240"/>
                    <a:pt x="43561" y="15240"/>
                  </a:cubicBezTo>
                  <a:lnTo>
                    <a:pt x="45339" y="15240"/>
                  </a:lnTo>
                  <a:cubicBezTo>
                    <a:pt x="45339" y="15240"/>
                    <a:pt x="46610" y="15240"/>
                    <a:pt x="47244" y="15367"/>
                  </a:cubicBezTo>
                  <a:lnTo>
                    <a:pt x="47244" y="0"/>
                  </a:lnTo>
                  <a:cubicBezTo>
                    <a:pt x="38862" y="0"/>
                    <a:pt x="31750" y="1651"/>
                    <a:pt x="26035" y="4826"/>
                  </a:cubicBezTo>
                  <a:cubicBezTo>
                    <a:pt x="21336" y="7493"/>
                    <a:pt x="17780" y="11176"/>
                    <a:pt x="15240" y="15748"/>
                  </a:cubicBezTo>
                </a:path>
              </a:pathLst>
            </a:custGeom>
            <a:grpFill/>
            <a:ln w="12700" cap="flat">
              <a:noFill/>
              <a:prstDash val="solid"/>
              <a:miter/>
            </a:ln>
          </p:spPr>
          <p:txBody>
            <a:bodyPr rtlCol="0" anchor="ctr"/>
            <a:lstStyle/>
            <a:p>
              <a:endParaRPr lang="nl-NL"/>
            </a:p>
          </p:txBody>
        </p:sp>
        <p:sp>
          <p:nvSpPr>
            <p:cNvPr id="47" name="Vrije vorm: vorm 46">
              <a:extLst>
                <a:ext uri="{FF2B5EF4-FFF2-40B4-BE49-F238E27FC236}">
                  <a16:creationId xmlns:a16="http://schemas.microsoft.com/office/drawing/2014/main" id="{383866C1-565B-A396-3B68-070A942026AB}"/>
                </a:ext>
              </a:extLst>
            </p:cNvPr>
            <p:cNvSpPr/>
            <p:nvPr/>
          </p:nvSpPr>
          <p:spPr>
            <a:xfrm>
              <a:off x="7061961" y="1606041"/>
              <a:ext cx="91058" cy="89662"/>
            </a:xfrm>
            <a:custGeom>
              <a:avLst/>
              <a:gdLst>
                <a:gd name="connsiteX0" fmla="*/ 69088 w 91058"/>
                <a:gd name="connsiteY0" fmla="*/ 5715 h 89662"/>
                <a:gd name="connsiteX1" fmla="*/ 45720 w 91058"/>
                <a:gd name="connsiteY1" fmla="*/ 0 h 89662"/>
                <a:gd name="connsiteX2" fmla="*/ 22225 w 91058"/>
                <a:gd name="connsiteY2" fmla="*/ 5842 h 89662"/>
                <a:gd name="connsiteX3" fmla="*/ 5969 w 91058"/>
                <a:gd name="connsiteY3" fmla="*/ 21590 h 89662"/>
                <a:gd name="connsiteX4" fmla="*/ 0 w 91058"/>
                <a:gd name="connsiteY4" fmla="*/ 44704 h 89662"/>
                <a:gd name="connsiteX5" fmla="*/ 5969 w 91058"/>
                <a:gd name="connsiteY5" fmla="*/ 67818 h 89662"/>
                <a:gd name="connsiteX6" fmla="*/ 22225 w 91058"/>
                <a:gd name="connsiteY6" fmla="*/ 83820 h 89662"/>
                <a:gd name="connsiteX7" fmla="*/ 45593 w 91058"/>
                <a:gd name="connsiteY7" fmla="*/ 89662 h 89662"/>
                <a:gd name="connsiteX8" fmla="*/ 68961 w 91058"/>
                <a:gd name="connsiteY8" fmla="*/ 83820 h 89662"/>
                <a:gd name="connsiteX9" fmla="*/ 85217 w 91058"/>
                <a:gd name="connsiteY9" fmla="*/ 67945 h 89662"/>
                <a:gd name="connsiteX10" fmla="*/ 91059 w 91058"/>
                <a:gd name="connsiteY10" fmla="*/ 44831 h 89662"/>
                <a:gd name="connsiteX11" fmla="*/ 85217 w 91058"/>
                <a:gd name="connsiteY11" fmla="*/ 21717 h 89662"/>
                <a:gd name="connsiteX12" fmla="*/ 68961 w 91058"/>
                <a:gd name="connsiteY12" fmla="*/ 5969 h 89662"/>
                <a:gd name="connsiteX13" fmla="*/ 71374 w 91058"/>
                <a:gd name="connsiteY13" fmla="*/ 60960 h 89662"/>
                <a:gd name="connsiteX14" fmla="*/ 60833 w 91058"/>
                <a:gd name="connsiteY14" fmla="*/ 71755 h 89662"/>
                <a:gd name="connsiteX15" fmla="*/ 45720 w 91058"/>
                <a:gd name="connsiteY15" fmla="*/ 75565 h 89662"/>
                <a:gd name="connsiteX16" fmla="*/ 30607 w 91058"/>
                <a:gd name="connsiteY16" fmla="*/ 71755 h 89662"/>
                <a:gd name="connsiteX17" fmla="*/ 20066 w 91058"/>
                <a:gd name="connsiteY17" fmla="*/ 60960 h 89662"/>
                <a:gd name="connsiteX18" fmla="*/ 16129 w 91058"/>
                <a:gd name="connsiteY18" fmla="*/ 44704 h 89662"/>
                <a:gd name="connsiteX19" fmla="*/ 20066 w 91058"/>
                <a:gd name="connsiteY19" fmla="*/ 28448 h 89662"/>
                <a:gd name="connsiteX20" fmla="*/ 30607 w 91058"/>
                <a:gd name="connsiteY20" fmla="*/ 17780 h 89662"/>
                <a:gd name="connsiteX21" fmla="*/ 45720 w 91058"/>
                <a:gd name="connsiteY21" fmla="*/ 13970 h 89662"/>
                <a:gd name="connsiteX22" fmla="*/ 60833 w 91058"/>
                <a:gd name="connsiteY22" fmla="*/ 17780 h 89662"/>
                <a:gd name="connsiteX23" fmla="*/ 71374 w 91058"/>
                <a:gd name="connsiteY23" fmla="*/ 28448 h 89662"/>
                <a:gd name="connsiteX24" fmla="*/ 75184 w 91058"/>
                <a:gd name="connsiteY24" fmla="*/ 44704 h 89662"/>
                <a:gd name="connsiteX25" fmla="*/ 71374 w 91058"/>
                <a:gd name="connsiteY25" fmla="*/ 60960 h 89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1058" h="89662">
                  <a:moveTo>
                    <a:pt x="69088" y="5715"/>
                  </a:moveTo>
                  <a:cubicBezTo>
                    <a:pt x="62230" y="1905"/>
                    <a:pt x="54356" y="0"/>
                    <a:pt x="45720" y="0"/>
                  </a:cubicBezTo>
                  <a:cubicBezTo>
                    <a:pt x="37084" y="0"/>
                    <a:pt x="29083" y="1905"/>
                    <a:pt x="22225" y="5842"/>
                  </a:cubicBezTo>
                  <a:cubicBezTo>
                    <a:pt x="15367" y="9652"/>
                    <a:pt x="10033" y="14986"/>
                    <a:pt x="5969" y="21590"/>
                  </a:cubicBezTo>
                  <a:cubicBezTo>
                    <a:pt x="2032" y="28321"/>
                    <a:pt x="0" y="35941"/>
                    <a:pt x="0" y="44704"/>
                  </a:cubicBezTo>
                  <a:cubicBezTo>
                    <a:pt x="0" y="53467"/>
                    <a:pt x="2032" y="60960"/>
                    <a:pt x="5969" y="67818"/>
                  </a:cubicBezTo>
                  <a:cubicBezTo>
                    <a:pt x="9906" y="74549"/>
                    <a:pt x="15367" y="79883"/>
                    <a:pt x="22225" y="83820"/>
                  </a:cubicBezTo>
                  <a:cubicBezTo>
                    <a:pt x="29083" y="87630"/>
                    <a:pt x="36957" y="89662"/>
                    <a:pt x="45593" y="89662"/>
                  </a:cubicBezTo>
                  <a:cubicBezTo>
                    <a:pt x="54229" y="89662"/>
                    <a:pt x="62103" y="87757"/>
                    <a:pt x="68961" y="83820"/>
                  </a:cubicBezTo>
                  <a:cubicBezTo>
                    <a:pt x="75819" y="80010"/>
                    <a:pt x="81280" y="74676"/>
                    <a:pt x="85217" y="67945"/>
                  </a:cubicBezTo>
                  <a:cubicBezTo>
                    <a:pt x="89154" y="61214"/>
                    <a:pt x="91059" y="53467"/>
                    <a:pt x="91059" y="44831"/>
                  </a:cubicBezTo>
                  <a:cubicBezTo>
                    <a:pt x="91059" y="36195"/>
                    <a:pt x="89154" y="28448"/>
                    <a:pt x="85217" y="21717"/>
                  </a:cubicBezTo>
                  <a:cubicBezTo>
                    <a:pt x="81280" y="14986"/>
                    <a:pt x="75946" y="9779"/>
                    <a:pt x="68961" y="5969"/>
                  </a:cubicBezTo>
                  <a:moveTo>
                    <a:pt x="71374" y="60960"/>
                  </a:moveTo>
                  <a:cubicBezTo>
                    <a:pt x="68834" y="65659"/>
                    <a:pt x="65278" y="69215"/>
                    <a:pt x="60833" y="71755"/>
                  </a:cubicBezTo>
                  <a:cubicBezTo>
                    <a:pt x="56388" y="74295"/>
                    <a:pt x="51308" y="75565"/>
                    <a:pt x="45720" y="75565"/>
                  </a:cubicBezTo>
                  <a:cubicBezTo>
                    <a:pt x="40132" y="75565"/>
                    <a:pt x="35052" y="74295"/>
                    <a:pt x="30607" y="71755"/>
                  </a:cubicBezTo>
                  <a:cubicBezTo>
                    <a:pt x="26162" y="69215"/>
                    <a:pt x="22606" y="65659"/>
                    <a:pt x="20066" y="60960"/>
                  </a:cubicBezTo>
                  <a:cubicBezTo>
                    <a:pt x="17399" y="56261"/>
                    <a:pt x="16129" y="50800"/>
                    <a:pt x="16129" y="44704"/>
                  </a:cubicBezTo>
                  <a:cubicBezTo>
                    <a:pt x="16129" y="38608"/>
                    <a:pt x="17399" y="33020"/>
                    <a:pt x="20066" y="28448"/>
                  </a:cubicBezTo>
                  <a:cubicBezTo>
                    <a:pt x="22733" y="23876"/>
                    <a:pt x="26289" y="20320"/>
                    <a:pt x="30607" y="17780"/>
                  </a:cubicBezTo>
                  <a:cubicBezTo>
                    <a:pt x="35052" y="15240"/>
                    <a:pt x="40005" y="13970"/>
                    <a:pt x="45720" y="13970"/>
                  </a:cubicBezTo>
                  <a:cubicBezTo>
                    <a:pt x="51435" y="13970"/>
                    <a:pt x="56388" y="15240"/>
                    <a:pt x="60833" y="17780"/>
                  </a:cubicBezTo>
                  <a:cubicBezTo>
                    <a:pt x="65278" y="20320"/>
                    <a:pt x="68834" y="23876"/>
                    <a:pt x="71374" y="28448"/>
                  </a:cubicBezTo>
                  <a:cubicBezTo>
                    <a:pt x="73914" y="33020"/>
                    <a:pt x="75184" y="38481"/>
                    <a:pt x="75184" y="44704"/>
                  </a:cubicBezTo>
                  <a:cubicBezTo>
                    <a:pt x="75184" y="50927"/>
                    <a:pt x="73914" y="56261"/>
                    <a:pt x="71374" y="60960"/>
                  </a:cubicBezTo>
                </a:path>
              </a:pathLst>
            </a:custGeom>
            <a:grpFill/>
            <a:ln w="12700" cap="flat">
              <a:noFill/>
              <a:prstDash val="solid"/>
              <a:miter/>
            </a:ln>
          </p:spPr>
          <p:txBody>
            <a:bodyPr rtlCol="0" anchor="ctr"/>
            <a:lstStyle/>
            <a:p>
              <a:endParaRPr lang="nl-NL"/>
            </a:p>
          </p:txBody>
        </p:sp>
        <p:sp>
          <p:nvSpPr>
            <p:cNvPr id="48" name="Vrije vorm: vorm 47">
              <a:extLst>
                <a:ext uri="{FF2B5EF4-FFF2-40B4-BE49-F238E27FC236}">
                  <a16:creationId xmlns:a16="http://schemas.microsoft.com/office/drawing/2014/main" id="{82DB238E-86E9-C061-2A12-D9BE3A6B24E7}"/>
                </a:ext>
              </a:extLst>
            </p:cNvPr>
            <p:cNvSpPr/>
            <p:nvPr/>
          </p:nvSpPr>
          <p:spPr>
            <a:xfrm>
              <a:off x="7166991" y="1606041"/>
              <a:ext cx="87376" cy="89408"/>
            </a:xfrm>
            <a:custGeom>
              <a:avLst/>
              <a:gdLst>
                <a:gd name="connsiteX0" fmla="*/ 66548 w 87376"/>
                <a:gd name="connsiteY0" fmla="*/ 5588 h 89408"/>
                <a:gd name="connsiteX1" fmla="*/ 44069 w 87376"/>
                <a:gd name="connsiteY1" fmla="*/ 0 h 89408"/>
                <a:gd name="connsiteX2" fmla="*/ 21463 w 87376"/>
                <a:gd name="connsiteY2" fmla="*/ 5715 h 89408"/>
                <a:gd name="connsiteX3" fmla="*/ 5715 w 87376"/>
                <a:gd name="connsiteY3" fmla="*/ 21463 h 89408"/>
                <a:gd name="connsiteX4" fmla="*/ 0 w 87376"/>
                <a:gd name="connsiteY4" fmla="*/ 44577 h 89408"/>
                <a:gd name="connsiteX5" fmla="*/ 5842 w 87376"/>
                <a:gd name="connsiteY5" fmla="*/ 67691 h 89408"/>
                <a:gd name="connsiteX6" fmla="*/ 22352 w 87376"/>
                <a:gd name="connsiteY6" fmla="*/ 83566 h 89408"/>
                <a:gd name="connsiteX7" fmla="*/ 47117 w 87376"/>
                <a:gd name="connsiteY7" fmla="*/ 89408 h 89408"/>
                <a:gd name="connsiteX8" fmla="*/ 66928 w 87376"/>
                <a:gd name="connsiteY8" fmla="*/ 85725 h 89408"/>
                <a:gd name="connsiteX9" fmla="*/ 81788 w 87376"/>
                <a:gd name="connsiteY9" fmla="*/ 75184 h 89408"/>
                <a:gd name="connsiteX10" fmla="*/ 73025 w 87376"/>
                <a:gd name="connsiteY10" fmla="*/ 64897 h 89408"/>
                <a:gd name="connsiteX11" fmla="*/ 61849 w 87376"/>
                <a:gd name="connsiteY11" fmla="*/ 72898 h 89408"/>
                <a:gd name="connsiteX12" fmla="*/ 47752 w 87376"/>
                <a:gd name="connsiteY12" fmla="*/ 75565 h 89408"/>
                <a:gd name="connsiteX13" fmla="*/ 30988 w 87376"/>
                <a:gd name="connsiteY13" fmla="*/ 71755 h 89408"/>
                <a:gd name="connsiteX14" fmla="*/ 19685 w 87376"/>
                <a:gd name="connsiteY14" fmla="*/ 61087 h 89408"/>
                <a:gd name="connsiteX15" fmla="*/ 15875 w 87376"/>
                <a:gd name="connsiteY15" fmla="*/ 49911 h 89408"/>
                <a:gd name="connsiteX16" fmla="*/ 87122 w 87376"/>
                <a:gd name="connsiteY16" fmla="*/ 49911 h 89408"/>
                <a:gd name="connsiteX17" fmla="*/ 87376 w 87376"/>
                <a:gd name="connsiteY17" fmla="*/ 47371 h 89408"/>
                <a:gd name="connsiteX18" fmla="*/ 87376 w 87376"/>
                <a:gd name="connsiteY18" fmla="*/ 45085 h 89408"/>
                <a:gd name="connsiteX19" fmla="*/ 81788 w 87376"/>
                <a:gd name="connsiteY19" fmla="*/ 21336 h 89408"/>
                <a:gd name="connsiteX20" fmla="*/ 66421 w 87376"/>
                <a:gd name="connsiteY20" fmla="*/ 5588 h 89408"/>
                <a:gd name="connsiteX21" fmla="*/ 15875 w 87376"/>
                <a:gd name="connsiteY21" fmla="*/ 38481 h 89408"/>
                <a:gd name="connsiteX22" fmla="*/ 19303 w 87376"/>
                <a:gd name="connsiteY22" fmla="*/ 27432 h 89408"/>
                <a:gd name="connsiteX23" fmla="*/ 29337 w 87376"/>
                <a:gd name="connsiteY23" fmla="*/ 17018 h 89408"/>
                <a:gd name="connsiteX24" fmla="*/ 44069 w 87376"/>
                <a:gd name="connsiteY24" fmla="*/ 13335 h 89408"/>
                <a:gd name="connsiteX25" fmla="*/ 58927 w 87376"/>
                <a:gd name="connsiteY25" fmla="*/ 17018 h 89408"/>
                <a:gd name="connsiteX26" fmla="*/ 68961 w 87376"/>
                <a:gd name="connsiteY26" fmla="*/ 27305 h 89408"/>
                <a:gd name="connsiteX27" fmla="*/ 72263 w 87376"/>
                <a:gd name="connsiteY27" fmla="*/ 38354 h 89408"/>
                <a:gd name="connsiteX28" fmla="*/ 15875 w 87376"/>
                <a:gd name="connsiteY28" fmla="*/ 38354 h 89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7376" h="89408">
                  <a:moveTo>
                    <a:pt x="66548" y="5588"/>
                  </a:moveTo>
                  <a:cubicBezTo>
                    <a:pt x="60071" y="1778"/>
                    <a:pt x="52577" y="0"/>
                    <a:pt x="44069" y="0"/>
                  </a:cubicBezTo>
                  <a:cubicBezTo>
                    <a:pt x="35560" y="0"/>
                    <a:pt x="28194" y="1905"/>
                    <a:pt x="21463" y="5715"/>
                  </a:cubicBezTo>
                  <a:cubicBezTo>
                    <a:pt x="14732" y="9525"/>
                    <a:pt x="9525" y="14732"/>
                    <a:pt x="5715" y="21463"/>
                  </a:cubicBezTo>
                  <a:cubicBezTo>
                    <a:pt x="1905" y="28194"/>
                    <a:pt x="0" y="35941"/>
                    <a:pt x="0" y="44577"/>
                  </a:cubicBezTo>
                  <a:cubicBezTo>
                    <a:pt x="0" y="53213"/>
                    <a:pt x="1905" y="60960"/>
                    <a:pt x="5842" y="67691"/>
                  </a:cubicBezTo>
                  <a:cubicBezTo>
                    <a:pt x="9778" y="74422"/>
                    <a:pt x="15240" y="79756"/>
                    <a:pt x="22352" y="83566"/>
                  </a:cubicBezTo>
                  <a:cubicBezTo>
                    <a:pt x="29464" y="87376"/>
                    <a:pt x="37719" y="89408"/>
                    <a:pt x="47117" y="89408"/>
                  </a:cubicBezTo>
                  <a:cubicBezTo>
                    <a:pt x="54356" y="89408"/>
                    <a:pt x="60960" y="88138"/>
                    <a:pt x="66928" y="85725"/>
                  </a:cubicBezTo>
                  <a:cubicBezTo>
                    <a:pt x="72771" y="83312"/>
                    <a:pt x="77724" y="79756"/>
                    <a:pt x="81788" y="75184"/>
                  </a:cubicBezTo>
                  <a:lnTo>
                    <a:pt x="73025" y="64897"/>
                  </a:lnTo>
                  <a:cubicBezTo>
                    <a:pt x="69850" y="68453"/>
                    <a:pt x="66040" y="71120"/>
                    <a:pt x="61849" y="72898"/>
                  </a:cubicBezTo>
                  <a:cubicBezTo>
                    <a:pt x="57658" y="74676"/>
                    <a:pt x="52832" y="75565"/>
                    <a:pt x="47752" y="75565"/>
                  </a:cubicBezTo>
                  <a:cubicBezTo>
                    <a:pt x="41528" y="75565"/>
                    <a:pt x="35940" y="74295"/>
                    <a:pt x="30988" y="71755"/>
                  </a:cubicBezTo>
                  <a:cubicBezTo>
                    <a:pt x="26162" y="69215"/>
                    <a:pt x="22352" y="65659"/>
                    <a:pt x="19685" y="61087"/>
                  </a:cubicBezTo>
                  <a:cubicBezTo>
                    <a:pt x="17652" y="57658"/>
                    <a:pt x="16510" y="53975"/>
                    <a:pt x="15875" y="49911"/>
                  </a:cubicBezTo>
                  <a:lnTo>
                    <a:pt x="87122" y="49911"/>
                  </a:lnTo>
                  <a:cubicBezTo>
                    <a:pt x="87122" y="49149"/>
                    <a:pt x="87376" y="48260"/>
                    <a:pt x="87376" y="47371"/>
                  </a:cubicBezTo>
                  <a:cubicBezTo>
                    <a:pt x="87376" y="46482"/>
                    <a:pt x="87376" y="45720"/>
                    <a:pt x="87376" y="45085"/>
                  </a:cubicBezTo>
                  <a:cubicBezTo>
                    <a:pt x="87376" y="36068"/>
                    <a:pt x="85471" y="28067"/>
                    <a:pt x="81788" y="21336"/>
                  </a:cubicBezTo>
                  <a:cubicBezTo>
                    <a:pt x="78105" y="14605"/>
                    <a:pt x="73025" y="9271"/>
                    <a:pt x="66421" y="5588"/>
                  </a:cubicBezTo>
                  <a:moveTo>
                    <a:pt x="15875" y="38481"/>
                  </a:moveTo>
                  <a:cubicBezTo>
                    <a:pt x="16383" y="34417"/>
                    <a:pt x="17526" y="30734"/>
                    <a:pt x="19303" y="27432"/>
                  </a:cubicBezTo>
                  <a:cubicBezTo>
                    <a:pt x="21717" y="22987"/>
                    <a:pt x="25146" y="19431"/>
                    <a:pt x="29337" y="17018"/>
                  </a:cubicBezTo>
                  <a:cubicBezTo>
                    <a:pt x="33655" y="14478"/>
                    <a:pt x="38608" y="13335"/>
                    <a:pt x="44069" y="13335"/>
                  </a:cubicBezTo>
                  <a:cubicBezTo>
                    <a:pt x="49530" y="13335"/>
                    <a:pt x="54610" y="14605"/>
                    <a:pt x="58927" y="17018"/>
                  </a:cubicBezTo>
                  <a:cubicBezTo>
                    <a:pt x="63119" y="19558"/>
                    <a:pt x="66548" y="22987"/>
                    <a:pt x="68961" y="27305"/>
                  </a:cubicBezTo>
                  <a:cubicBezTo>
                    <a:pt x="70739" y="30607"/>
                    <a:pt x="71882" y="34290"/>
                    <a:pt x="72263" y="38354"/>
                  </a:cubicBezTo>
                  <a:lnTo>
                    <a:pt x="15875" y="38354"/>
                  </a:lnTo>
                  <a:close/>
                </a:path>
              </a:pathLst>
            </a:custGeom>
            <a:grpFill/>
            <a:ln w="12700" cap="flat">
              <a:noFill/>
              <a:prstDash val="solid"/>
              <a:miter/>
            </a:ln>
          </p:spPr>
          <p:txBody>
            <a:bodyPr rtlCol="0" anchor="ctr"/>
            <a:lstStyle/>
            <a:p>
              <a:endParaRPr lang="nl-NL"/>
            </a:p>
          </p:txBody>
        </p:sp>
        <p:sp>
          <p:nvSpPr>
            <p:cNvPr id="49" name="Vrije vorm: vorm 48">
              <a:extLst>
                <a:ext uri="{FF2B5EF4-FFF2-40B4-BE49-F238E27FC236}">
                  <a16:creationId xmlns:a16="http://schemas.microsoft.com/office/drawing/2014/main" id="{FA2EAFC2-9C6A-D4C0-C3FF-24EBB76A5419}"/>
                </a:ext>
              </a:extLst>
            </p:cNvPr>
            <p:cNvSpPr/>
            <p:nvPr/>
          </p:nvSpPr>
          <p:spPr>
            <a:xfrm>
              <a:off x="7276465" y="1606804"/>
              <a:ext cx="15875" cy="87629"/>
            </a:xfrm>
            <a:custGeom>
              <a:avLst/>
              <a:gdLst>
                <a:gd name="connsiteX0" fmla="*/ 0 w 15875"/>
                <a:gd name="connsiteY0" fmla="*/ 0 h 87629"/>
                <a:gd name="connsiteX1" fmla="*/ 15875 w 15875"/>
                <a:gd name="connsiteY1" fmla="*/ 0 h 87629"/>
                <a:gd name="connsiteX2" fmla="*/ 15875 w 15875"/>
                <a:gd name="connsiteY2" fmla="*/ 87630 h 87629"/>
                <a:gd name="connsiteX3" fmla="*/ 0 w 15875"/>
                <a:gd name="connsiteY3" fmla="*/ 87630 h 87629"/>
              </a:gdLst>
              <a:ahLst/>
              <a:cxnLst>
                <a:cxn ang="0">
                  <a:pos x="connsiteX0" y="connsiteY0"/>
                </a:cxn>
                <a:cxn ang="0">
                  <a:pos x="connsiteX1" y="connsiteY1"/>
                </a:cxn>
                <a:cxn ang="0">
                  <a:pos x="connsiteX2" y="connsiteY2"/>
                </a:cxn>
                <a:cxn ang="0">
                  <a:pos x="connsiteX3" y="connsiteY3"/>
                </a:cxn>
              </a:cxnLst>
              <a:rect l="l" t="t" r="r" b="b"/>
              <a:pathLst>
                <a:path w="15875" h="87629">
                  <a:moveTo>
                    <a:pt x="0" y="0"/>
                  </a:moveTo>
                  <a:lnTo>
                    <a:pt x="15875" y="0"/>
                  </a:lnTo>
                  <a:lnTo>
                    <a:pt x="15875" y="87630"/>
                  </a:lnTo>
                  <a:lnTo>
                    <a:pt x="0" y="87630"/>
                  </a:lnTo>
                  <a:close/>
                </a:path>
              </a:pathLst>
            </a:custGeom>
            <a:grpFill/>
            <a:ln w="12700" cap="flat">
              <a:noFill/>
              <a:prstDash val="solid"/>
              <a:miter/>
            </a:ln>
          </p:spPr>
          <p:txBody>
            <a:bodyPr rtlCol="0" anchor="ctr"/>
            <a:lstStyle/>
            <a:p>
              <a:endParaRPr lang="nl-NL"/>
            </a:p>
          </p:txBody>
        </p:sp>
        <p:sp>
          <p:nvSpPr>
            <p:cNvPr id="50" name="Vrije vorm: vorm 49">
              <a:extLst>
                <a:ext uri="{FF2B5EF4-FFF2-40B4-BE49-F238E27FC236}">
                  <a16:creationId xmlns:a16="http://schemas.microsoft.com/office/drawing/2014/main" id="{DB512A22-251F-EA2D-4ECF-EC41C5AABCB2}"/>
                </a:ext>
              </a:extLst>
            </p:cNvPr>
            <p:cNvSpPr/>
            <p:nvPr/>
          </p:nvSpPr>
          <p:spPr>
            <a:xfrm>
              <a:off x="7273543" y="1569211"/>
              <a:ext cx="21463" cy="20701"/>
            </a:xfrm>
            <a:custGeom>
              <a:avLst/>
              <a:gdLst>
                <a:gd name="connsiteX0" fmla="*/ 10795 w 21463"/>
                <a:gd name="connsiteY0" fmla="*/ 127 h 20701"/>
                <a:gd name="connsiteX1" fmla="*/ 3049 w 21463"/>
                <a:gd name="connsiteY1" fmla="*/ 3048 h 20701"/>
                <a:gd name="connsiteX2" fmla="*/ 0 w 21463"/>
                <a:gd name="connsiteY2" fmla="*/ 10541 h 20701"/>
                <a:gd name="connsiteX3" fmla="*/ 3049 w 21463"/>
                <a:gd name="connsiteY3" fmla="*/ 17780 h 20701"/>
                <a:gd name="connsiteX4" fmla="*/ 10795 w 21463"/>
                <a:gd name="connsiteY4" fmla="*/ 20701 h 20701"/>
                <a:gd name="connsiteX5" fmla="*/ 18542 w 21463"/>
                <a:gd name="connsiteY5" fmla="*/ 17653 h 20701"/>
                <a:gd name="connsiteX6" fmla="*/ 21463 w 21463"/>
                <a:gd name="connsiteY6" fmla="*/ 10160 h 20701"/>
                <a:gd name="connsiteX7" fmla="*/ 18415 w 21463"/>
                <a:gd name="connsiteY7" fmla="*/ 2921 h 20701"/>
                <a:gd name="connsiteX8" fmla="*/ 10668 w 21463"/>
                <a:gd name="connsiteY8" fmla="*/ 0 h 2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63" h="20701">
                  <a:moveTo>
                    <a:pt x="10795" y="127"/>
                  </a:moveTo>
                  <a:cubicBezTo>
                    <a:pt x="7748" y="127"/>
                    <a:pt x="5080" y="1143"/>
                    <a:pt x="3049" y="3048"/>
                  </a:cubicBezTo>
                  <a:cubicBezTo>
                    <a:pt x="1016" y="5080"/>
                    <a:pt x="0" y="7493"/>
                    <a:pt x="0" y="10541"/>
                  </a:cubicBezTo>
                  <a:cubicBezTo>
                    <a:pt x="0" y="13589"/>
                    <a:pt x="1016" y="15875"/>
                    <a:pt x="3049" y="17780"/>
                  </a:cubicBezTo>
                  <a:cubicBezTo>
                    <a:pt x="5080" y="19812"/>
                    <a:pt x="7620" y="20701"/>
                    <a:pt x="10795" y="20701"/>
                  </a:cubicBezTo>
                  <a:cubicBezTo>
                    <a:pt x="13970" y="20701"/>
                    <a:pt x="16638" y="19685"/>
                    <a:pt x="18542" y="17653"/>
                  </a:cubicBezTo>
                  <a:cubicBezTo>
                    <a:pt x="20575" y="15621"/>
                    <a:pt x="21463" y="13081"/>
                    <a:pt x="21463" y="10160"/>
                  </a:cubicBezTo>
                  <a:cubicBezTo>
                    <a:pt x="21463" y="7239"/>
                    <a:pt x="20448" y="4953"/>
                    <a:pt x="18415" y="2921"/>
                  </a:cubicBezTo>
                  <a:cubicBezTo>
                    <a:pt x="16383" y="1016"/>
                    <a:pt x="13843" y="0"/>
                    <a:pt x="10668" y="0"/>
                  </a:cubicBezTo>
                </a:path>
              </a:pathLst>
            </a:custGeom>
            <a:grpFill/>
            <a:ln w="12700" cap="flat">
              <a:noFill/>
              <a:prstDash val="solid"/>
              <a:miter/>
            </a:ln>
          </p:spPr>
          <p:txBody>
            <a:bodyPr rtlCol="0" anchor="ctr"/>
            <a:lstStyle/>
            <a:p>
              <a:endParaRPr lang="nl-NL"/>
            </a:p>
          </p:txBody>
        </p:sp>
        <p:sp>
          <p:nvSpPr>
            <p:cNvPr id="51" name="Vrije vorm: vorm 50">
              <a:extLst>
                <a:ext uri="{FF2B5EF4-FFF2-40B4-BE49-F238E27FC236}">
                  <a16:creationId xmlns:a16="http://schemas.microsoft.com/office/drawing/2014/main" id="{F1EA2FE6-8CFC-5992-EDB6-6AEE4ABF646C}"/>
                </a:ext>
              </a:extLst>
            </p:cNvPr>
            <p:cNvSpPr/>
            <p:nvPr/>
          </p:nvSpPr>
          <p:spPr>
            <a:xfrm>
              <a:off x="7314438" y="1606041"/>
              <a:ext cx="87376" cy="89408"/>
            </a:xfrm>
            <a:custGeom>
              <a:avLst/>
              <a:gdLst>
                <a:gd name="connsiteX0" fmla="*/ 66548 w 87376"/>
                <a:gd name="connsiteY0" fmla="*/ 5588 h 89408"/>
                <a:gd name="connsiteX1" fmla="*/ 44069 w 87376"/>
                <a:gd name="connsiteY1" fmla="*/ 0 h 89408"/>
                <a:gd name="connsiteX2" fmla="*/ 21463 w 87376"/>
                <a:gd name="connsiteY2" fmla="*/ 5715 h 89408"/>
                <a:gd name="connsiteX3" fmla="*/ 5715 w 87376"/>
                <a:gd name="connsiteY3" fmla="*/ 21463 h 89408"/>
                <a:gd name="connsiteX4" fmla="*/ 0 w 87376"/>
                <a:gd name="connsiteY4" fmla="*/ 44577 h 89408"/>
                <a:gd name="connsiteX5" fmla="*/ 5842 w 87376"/>
                <a:gd name="connsiteY5" fmla="*/ 67691 h 89408"/>
                <a:gd name="connsiteX6" fmla="*/ 22352 w 87376"/>
                <a:gd name="connsiteY6" fmla="*/ 83566 h 89408"/>
                <a:gd name="connsiteX7" fmla="*/ 47117 w 87376"/>
                <a:gd name="connsiteY7" fmla="*/ 89408 h 89408"/>
                <a:gd name="connsiteX8" fmla="*/ 66929 w 87376"/>
                <a:gd name="connsiteY8" fmla="*/ 85725 h 89408"/>
                <a:gd name="connsiteX9" fmla="*/ 81788 w 87376"/>
                <a:gd name="connsiteY9" fmla="*/ 75184 h 89408"/>
                <a:gd name="connsiteX10" fmla="*/ 73025 w 87376"/>
                <a:gd name="connsiteY10" fmla="*/ 64897 h 89408"/>
                <a:gd name="connsiteX11" fmla="*/ 61849 w 87376"/>
                <a:gd name="connsiteY11" fmla="*/ 72898 h 89408"/>
                <a:gd name="connsiteX12" fmla="*/ 47752 w 87376"/>
                <a:gd name="connsiteY12" fmla="*/ 75565 h 89408"/>
                <a:gd name="connsiteX13" fmla="*/ 30988 w 87376"/>
                <a:gd name="connsiteY13" fmla="*/ 71755 h 89408"/>
                <a:gd name="connsiteX14" fmla="*/ 19685 w 87376"/>
                <a:gd name="connsiteY14" fmla="*/ 61087 h 89408"/>
                <a:gd name="connsiteX15" fmla="*/ 15875 w 87376"/>
                <a:gd name="connsiteY15" fmla="*/ 49911 h 89408"/>
                <a:gd name="connsiteX16" fmla="*/ 87122 w 87376"/>
                <a:gd name="connsiteY16" fmla="*/ 49911 h 89408"/>
                <a:gd name="connsiteX17" fmla="*/ 87376 w 87376"/>
                <a:gd name="connsiteY17" fmla="*/ 47371 h 89408"/>
                <a:gd name="connsiteX18" fmla="*/ 87376 w 87376"/>
                <a:gd name="connsiteY18" fmla="*/ 45085 h 89408"/>
                <a:gd name="connsiteX19" fmla="*/ 81788 w 87376"/>
                <a:gd name="connsiteY19" fmla="*/ 21336 h 89408"/>
                <a:gd name="connsiteX20" fmla="*/ 66421 w 87376"/>
                <a:gd name="connsiteY20" fmla="*/ 5588 h 89408"/>
                <a:gd name="connsiteX21" fmla="*/ 15875 w 87376"/>
                <a:gd name="connsiteY21" fmla="*/ 38481 h 89408"/>
                <a:gd name="connsiteX22" fmla="*/ 19304 w 87376"/>
                <a:gd name="connsiteY22" fmla="*/ 27432 h 89408"/>
                <a:gd name="connsiteX23" fmla="*/ 29337 w 87376"/>
                <a:gd name="connsiteY23" fmla="*/ 17018 h 89408"/>
                <a:gd name="connsiteX24" fmla="*/ 44069 w 87376"/>
                <a:gd name="connsiteY24" fmla="*/ 13335 h 89408"/>
                <a:gd name="connsiteX25" fmla="*/ 58928 w 87376"/>
                <a:gd name="connsiteY25" fmla="*/ 17018 h 89408"/>
                <a:gd name="connsiteX26" fmla="*/ 68961 w 87376"/>
                <a:gd name="connsiteY26" fmla="*/ 27305 h 89408"/>
                <a:gd name="connsiteX27" fmla="*/ 72263 w 87376"/>
                <a:gd name="connsiteY27" fmla="*/ 38354 h 89408"/>
                <a:gd name="connsiteX28" fmla="*/ 15875 w 87376"/>
                <a:gd name="connsiteY28" fmla="*/ 38354 h 89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7376" h="89408">
                  <a:moveTo>
                    <a:pt x="66548" y="5588"/>
                  </a:moveTo>
                  <a:cubicBezTo>
                    <a:pt x="60071" y="1778"/>
                    <a:pt x="52578" y="0"/>
                    <a:pt x="44069" y="0"/>
                  </a:cubicBezTo>
                  <a:cubicBezTo>
                    <a:pt x="35560" y="0"/>
                    <a:pt x="28194" y="1905"/>
                    <a:pt x="21463" y="5715"/>
                  </a:cubicBezTo>
                  <a:cubicBezTo>
                    <a:pt x="14732" y="9525"/>
                    <a:pt x="9525" y="14732"/>
                    <a:pt x="5715" y="21463"/>
                  </a:cubicBezTo>
                  <a:cubicBezTo>
                    <a:pt x="1905" y="28194"/>
                    <a:pt x="0" y="35941"/>
                    <a:pt x="0" y="44577"/>
                  </a:cubicBezTo>
                  <a:cubicBezTo>
                    <a:pt x="0" y="53213"/>
                    <a:pt x="1905" y="60960"/>
                    <a:pt x="5842" y="67691"/>
                  </a:cubicBezTo>
                  <a:cubicBezTo>
                    <a:pt x="9779" y="74422"/>
                    <a:pt x="15240" y="79756"/>
                    <a:pt x="22352" y="83566"/>
                  </a:cubicBezTo>
                  <a:cubicBezTo>
                    <a:pt x="29464" y="87376"/>
                    <a:pt x="37719" y="89408"/>
                    <a:pt x="47117" y="89408"/>
                  </a:cubicBezTo>
                  <a:cubicBezTo>
                    <a:pt x="54356" y="89408"/>
                    <a:pt x="60960" y="88138"/>
                    <a:pt x="66929" y="85725"/>
                  </a:cubicBezTo>
                  <a:cubicBezTo>
                    <a:pt x="72771" y="83312"/>
                    <a:pt x="77724" y="79756"/>
                    <a:pt x="81788" y="75184"/>
                  </a:cubicBezTo>
                  <a:lnTo>
                    <a:pt x="73025" y="64897"/>
                  </a:lnTo>
                  <a:cubicBezTo>
                    <a:pt x="69850" y="68453"/>
                    <a:pt x="66040" y="71120"/>
                    <a:pt x="61849" y="72898"/>
                  </a:cubicBezTo>
                  <a:cubicBezTo>
                    <a:pt x="57658" y="74676"/>
                    <a:pt x="52832" y="75565"/>
                    <a:pt x="47752" y="75565"/>
                  </a:cubicBezTo>
                  <a:cubicBezTo>
                    <a:pt x="41529" y="75565"/>
                    <a:pt x="35941" y="74295"/>
                    <a:pt x="30988" y="71755"/>
                  </a:cubicBezTo>
                  <a:cubicBezTo>
                    <a:pt x="26162" y="69215"/>
                    <a:pt x="22352" y="65659"/>
                    <a:pt x="19685" y="61087"/>
                  </a:cubicBezTo>
                  <a:cubicBezTo>
                    <a:pt x="17653" y="57658"/>
                    <a:pt x="16510" y="53975"/>
                    <a:pt x="15875" y="49911"/>
                  </a:cubicBezTo>
                  <a:lnTo>
                    <a:pt x="87122" y="49911"/>
                  </a:lnTo>
                  <a:cubicBezTo>
                    <a:pt x="87122" y="49149"/>
                    <a:pt x="87376" y="48260"/>
                    <a:pt x="87376" y="47371"/>
                  </a:cubicBezTo>
                  <a:cubicBezTo>
                    <a:pt x="87376" y="46482"/>
                    <a:pt x="87376" y="45720"/>
                    <a:pt x="87376" y="45085"/>
                  </a:cubicBezTo>
                  <a:cubicBezTo>
                    <a:pt x="87376" y="36068"/>
                    <a:pt x="85471" y="28067"/>
                    <a:pt x="81788" y="21336"/>
                  </a:cubicBezTo>
                  <a:cubicBezTo>
                    <a:pt x="78105" y="14605"/>
                    <a:pt x="73025" y="9271"/>
                    <a:pt x="66421" y="5588"/>
                  </a:cubicBezTo>
                  <a:moveTo>
                    <a:pt x="15875" y="38481"/>
                  </a:moveTo>
                  <a:cubicBezTo>
                    <a:pt x="16383" y="34417"/>
                    <a:pt x="17526" y="30734"/>
                    <a:pt x="19304" y="27432"/>
                  </a:cubicBezTo>
                  <a:cubicBezTo>
                    <a:pt x="21717" y="22987"/>
                    <a:pt x="25146" y="19431"/>
                    <a:pt x="29337" y="17018"/>
                  </a:cubicBezTo>
                  <a:cubicBezTo>
                    <a:pt x="33655" y="14478"/>
                    <a:pt x="38608" y="13335"/>
                    <a:pt x="44069" y="13335"/>
                  </a:cubicBezTo>
                  <a:cubicBezTo>
                    <a:pt x="49530" y="13335"/>
                    <a:pt x="54610" y="14605"/>
                    <a:pt x="58928" y="17018"/>
                  </a:cubicBezTo>
                  <a:cubicBezTo>
                    <a:pt x="63119" y="19558"/>
                    <a:pt x="66548" y="22987"/>
                    <a:pt x="68961" y="27305"/>
                  </a:cubicBezTo>
                  <a:cubicBezTo>
                    <a:pt x="70739" y="30607"/>
                    <a:pt x="71882" y="34290"/>
                    <a:pt x="72263" y="38354"/>
                  </a:cubicBezTo>
                  <a:lnTo>
                    <a:pt x="15875" y="38354"/>
                  </a:lnTo>
                  <a:close/>
                </a:path>
              </a:pathLst>
            </a:custGeom>
            <a:grpFill/>
            <a:ln w="12700" cap="flat">
              <a:noFill/>
              <a:prstDash val="solid"/>
              <a:miter/>
            </a:ln>
          </p:spPr>
          <p:txBody>
            <a:bodyPr rtlCol="0" anchor="ctr"/>
            <a:lstStyle/>
            <a:p>
              <a:endParaRPr lang="nl-NL"/>
            </a:p>
          </p:txBody>
        </p:sp>
        <p:sp>
          <p:nvSpPr>
            <p:cNvPr id="52" name="Vrije vorm: vorm 51">
              <a:extLst>
                <a:ext uri="{FF2B5EF4-FFF2-40B4-BE49-F238E27FC236}">
                  <a16:creationId xmlns:a16="http://schemas.microsoft.com/office/drawing/2014/main" id="{10D1AE36-E289-0794-6577-718E69A6CB1E}"/>
                </a:ext>
              </a:extLst>
            </p:cNvPr>
            <p:cNvSpPr/>
            <p:nvPr/>
          </p:nvSpPr>
          <p:spPr>
            <a:xfrm>
              <a:off x="7423784" y="1605914"/>
              <a:ext cx="83184" cy="88519"/>
            </a:xfrm>
            <a:custGeom>
              <a:avLst/>
              <a:gdLst>
                <a:gd name="connsiteX0" fmla="*/ 65786 w 83184"/>
                <a:gd name="connsiteY0" fmla="*/ 4191 h 88519"/>
                <a:gd name="connsiteX1" fmla="*/ 46863 w 83184"/>
                <a:gd name="connsiteY1" fmla="*/ 0 h 88519"/>
                <a:gd name="connsiteX2" fmla="*/ 26035 w 83184"/>
                <a:gd name="connsiteY2" fmla="*/ 4826 h 88519"/>
                <a:gd name="connsiteX3" fmla="*/ 15240 w 83184"/>
                <a:gd name="connsiteY3" fmla="*/ 14097 h 88519"/>
                <a:gd name="connsiteX4" fmla="*/ 15240 w 83184"/>
                <a:gd name="connsiteY4" fmla="*/ 889 h 88519"/>
                <a:gd name="connsiteX5" fmla="*/ 0 w 83184"/>
                <a:gd name="connsiteY5" fmla="*/ 889 h 88519"/>
                <a:gd name="connsiteX6" fmla="*/ 0 w 83184"/>
                <a:gd name="connsiteY6" fmla="*/ 88519 h 88519"/>
                <a:gd name="connsiteX7" fmla="*/ 15875 w 83184"/>
                <a:gd name="connsiteY7" fmla="*/ 88519 h 88519"/>
                <a:gd name="connsiteX8" fmla="*/ 15875 w 83184"/>
                <a:gd name="connsiteY8" fmla="*/ 43307 h 88519"/>
                <a:gd name="connsiteX9" fmla="*/ 19304 w 83184"/>
                <a:gd name="connsiteY9" fmla="*/ 27305 h 88519"/>
                <a:gd name="connsiteX10" fmla="*/ 28956 w 83184"/>
                <a:gd name="connsiteY10" fmla="*/ 17526 h 88519"/>
                <a:gd name="connsiteX11" fmla="*/ 43688 w 83184"/>
                <a:gd name="connsiteY11" fmla="*/ 14224 h 88519"/>
                <a:gd name="connsiteX12" fmla="*/ 61087 w 83184"/>
                <a:gd name="connsiteY12" fmla="*/ 20701 h 88519"/>
                <a:gd name="connsiteX13" fmla="*/ 67310 w 83184"/>
                <a:gd name="connsiteY13" fmla="*/ 39878 h 88519"/>
                <a:gd name="connsiteX14" fmla="*/ 67310 w 83184"/>
                <a:gd name="connsiteY14" fmla="*/ 88519 h 88519"/>
                <a:gd name="connsiteX15" fmla="*/ 83185 w 83184"/>
                <a:gd name="connsiteY15" fmla="*/ 88519 h 88519"/>
                <a:gd name="connsiteX16" fmla="*/ 83185 w 83184"/>
                <a:gd name="connsiteY16" fmla="*/ 38100 h 88519"/>
                <a:gd name="connsiteX17" fmla="*/ 78613 w 83184"/>
                <a:gd name="connsiteY17" fmla="*/ 16764 h 88519"/>
                <a:gd name="connsiteX18" fmla="*/ 65786 w 83184"/>
                <a:gd name="connsiteY18" fmla="*/ 4191 h 88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3184" h="88519">
                  <a:moveTo>
                    <a:pt x="65786" y="4191"/>
                  </a:moveTo>
                  <a:cubicBezTo>
                    <a:pt x="60325" y="1397"/>
                    <a:pt x="53975" y="0"/>
                    <a:pt x="46863" y="0"/>
                  </a:cubicBezTo>
                  <a:cubicBezTo>
                    <a:pt x="38862" y="0"/>
                    <a:pt x="32004" y="1651"/>
                    <a:pt x="26035" y="4826"/>
                  </a:cubicBezTo>
                  <a:cubicBezTo>
                    <a:pt x="21590" y="7239"/>
                    <a:pt x="18034" y="10287"/>
                    <a:pt x="15240" y="14097"/>
                  </a:cubicBezTo>
                  <a:lnTo>
                    <a:pt x="15240" y="889"/>
                  </a:lnTo>
                  <a:lnTo>
                    <a:pt x="0" y="889"/>
                  </a:lnTo>
                  <a:lnTo>
                    <a:pt x="0" y="88519"/>
                  </a:lnTo>
                  <a:lnTo>
                    <a:pt x="15875" y="88519"/>
                  </a:lnTo>
                  <a:lnTo>
                    <a:pt x="15875" y="43307"/>
                  </a:lnTo>
                  <a:cubicBezTo>
                    <a:pt x="15875" y="36957"/>
                    <a:pt x="17018" y="31623"/>
                    <a:pt x="19304" y="27305"/>
                  </a:cubicBezTo>
                  <a:cubicBezTo>
                    <a:pt x="21590" y="22987"/>
                    <a:pt x="24765" y="19812"/>
                    <a:pt x="28956" y="17526"/>
                  </a:cubicBezTo>
                  <a:cubicBezTo>
                    <a:pt x="33147" y="15367"/>
                    <a:pt x="38100" y="14224"/>
                    <a:pt x="43688" y="14224"/>
                  </a:cubicBezTo>
                  <a:cubicBezTo>
                    <a:pt x="51181" y="14224"/>
                    <a:pt x="57023" y="16383"/>
                    <a:pt x="61087" y="20701"/>
                  </a:cubicBezTo>
                  <a:cubicBezTo>
                    <a:pt x="65278" y="25019"/>
                    <a:pt x="67310" y="31369"/>
                    <a:pt x="67310" y="39878"/>
                  </a:cubicBezTo>
                  <a:lnTo>
                    <a:pt x="67310" y="88519"/>
                  </a:lnTo>
                  <a:lnTo>
                    <a:pt x="83185" y="88519"/>
                  </a:lnTo>
                  <a:lnTo>
                    <a:pt x="83185" y="38100"/>
                  </a:lnTo>
                  <a:cubicBezTo>
                    <a:pt x="83185" y="29464"/>
                    <a:pt x="81661" y="22352"/>
                    <a:pt x="78613" y="16764"/>
                  </a:cubicBezTo>
                  <a:cubicBezTo>
                    <a:pt x="75565" y="11176"/>
                    <a:pt x="71247" y="6985"/>
                    <a:pt x="65786" y="4191"/>
                  </a:cubicBezTo>
                </a:path>
              </a:pathLst>
            </a:custGeom>
            <a:grpFill/>
            <a:ln w="12700" cap="flat">
              <a:noFill/>
              <a:prstDash val="solid"/>
              <a:miter/>
            </a:ln>
          </p:spPr>
          <p:txBody>
            <a:bodyPr rtlCol="0" anchor="ctr"/>
            <a:lstStyle/>
            <a:p>
              <a:endParaRPr lang="nl-NL"/>
            </a:p>
          </p:txBody>
        </p:sp>
      </p:grpSp>
      <p:sp>
        <p:nvSpPr>
          <p:cNvPr id="57" name="Titel 10">
            <a:extLst>
              <a:ext uri="{FF2B5EF4-FFF2-40B4-BE49-F238E27FC236}">
                <a16:creationId xmlns:a16="http://schemas.microsoft.com/office/drawing/2014/main" id="{4883DDB3-D2F0-C68B-C341-5CA28FAD239C}"/>
              </a:ext>
            </a:extLst>
          </p:cNvPr>
          <p:cNvSpPr>
            <a:spLocks noGrp="1"/>
          </p:cNvSpPr>
          <p:nvPr>
            <p:ph type="title"/>
          </p:nvPr>
        </p:nvSpPr>
        <p:spPr>
          <a:xfrm>
            <a:off x="5556063" y="2017777"/>
            <a:ext cx="6120000" cy="2041620"/>
          </a:xfrm>
        </p:spPr>
        <p:txBody>
          <a:bodyPr anchor="b">
            <a:normAutofit/>
          </a:bodyPr>
          <a:lstStyle>
            <a:lvl1pPr>
              <a:lnSpc>
                <a:spcPts val="5000"/>
              </a:lnSpc>
              <a:defRPr sz="5000" b="1">
                <a:solidFill>
                  <a:schemeClr val="tx2"/>
                </a:solidFill>
              </a:defRPr>
            </a:lvl1pPr>
          </a:lstStyle>
          <a:p>
            <a:r>
              <a:rPr lang="nl-NL"/>
              <a:t>Klik om stijl te bewerken</a:t>
            </a:r>
          </a:p>
        </p:txBody>
      </p:sp>
      <p:sp>
        <p:nvSpPr>
          <p:cNvPr id="58" name="Tijdelijke aanduiding voor tekst 12">
            <a:extLst>
              <a:ext uri="{FF2B5EF4-FFF2-40B4-BE49-F238E27FC236}">
                <a16:creationId xmlns:a16="http://schemas.microsoft.com/office/drawing/2014/main" id="{7BABDBAB-8B74-B2B6-9152-6A4E8CE6E618}"/>
              </a:ext>
            </a:extLst>
          </p:cNvPr>
          <p:cNvSpPr>
            <a:spLocks noGrp="1"/>
          </p:cNvSpPr>
          <p:nvPr>
            <p:ph type="body" sz="quarter" idx="10" hasCustomPrompt="1"/>
          </p:nvPr>
        </p:nvSpPr>
        <p:spPr>
          <a:xfrm>
            <a:off x="5556063" y="4206875"/>
            <a:ext cx="6120000" cy="523875"/>
          </a:xfrm>
        </p:spPr>
        <p:txBody>
          <a:bodyPr>
            <a:normAutofit/>
          </a:bodyPr>
          <a:lstStyle>
            <a:lvl1pPr marL="288000" indent="-288000">
              <a:lnSpc>
                <a:spcPct val="100000"/>
              </a:lnSpc>
              <a:spcBef>
                <a:spcPts val="0"/>
              </a:spcBef>
              <a:buFontTx/>
              <a:buBlip>
                <a:blip r:embed="rId2"/>
              </a:buBlip>
              <a:defRPr sz="2000">
                <a:solidFill>
                  <a:schemeClr val="tx2"/>
                </a:solidFill>
              </a:defRPr>
            </a:lvl1pPr>
          </a:lstStyle>
          <a:p>
            <a:pPr lvl="0"/>
            <a:r>
              <a:rPr lang="nl-NL"/>
              <a:t>Klikken om een subtitel toe te voegen</a:t>
            </a:r>
          </a:p>
        </p:txBody>
      </p:sp>
      <p:sp>
        <p:nvSpPr>
          <p:cNvPr id="59" name="Tijdelijke aanduiding voor datum 13">
            <a:extLst>
              <a:ext uri="{FF2B5EF4-FFF2-40B4-BE49-F238E27FC236}">
                <a16:creationId xmlns:a16="http://schemas.microsoft.com/office/drawing/2014/main" id="{6EE19F7D-3430-3F9D-2BE9-F18DFF926B32}"/>
              </a:ext>
            </a:extLst>
          </p:cNvPr>
          <p:cNvSpPr>
            <a:spLocks noGrp="1"/>
          </p:cNvSpPr>
          <p:nvPr>
            <p:ph type="dt" sz="half" idx="11"/>
          </p:nvPr>
        </p:nvSpPr>
        <p:spPr>
          <a:xfrm>
            <a:off x="5556063" y="5273040"/>
            <a:ext cx="1160291" cy="449136"/>
          </a:xfrm>
          <a:prstGeom prst="roundRect">
            <a:avLst>
              <a:gd name="adj" fmla="val 50000"/>
            </a:avLst>
          </a:prstGeom>
          <a:solidFill>
            <a:schemeClr val="bg1"/>
          </a:solidFill>
        </p:spPr>
        <p:txBody>
          <a:bodyPr/>
          <a:lstStyle>
            <a:lvl1pPr algn="ctr">
              <a:defRPr b="1">
                <a:solidFill>
                  <a:schemeClr val="tx2"/>
                </a:solidFill>
              </a:defRPr>
            </a:lvl1pPr>
          </a:lstStyle>
          <a:p>
            <a:fld id="{5E09E79B-21D6-42F7-BD6D-4C5CB0FB771A}" type="datetimeFigureOut">
              <a:rPr lang="nl-NL" smtClean="0"/>
              <a:pPr/>
              <a:t>16-7-2025</a:t>
            </a:fld>
            <a:endParaRPr lang="nl-NL"/>
          </a:p>
        </p:txBody>
      </p:sp>
      <p:sp>
        <p:nvSpPr>
          <p:cNvPr id="69" name="Tijdelijke aanduiding voor afbeelding 68">
            <a:extLst>
              <a:ext uri="{FF2B5EF4-FFF2-40B4-BE49-F238E27FC236}">
                <a16:creationId xmlns:a16="http://schemas.microsoft.com/office/drawing/2014/main" id="{BA333EA3-4E69-64C4-22F1-DE5B30180F08}"/>
              </a:ext>
            </a:extLst>
          </p:cNvPr>
          <p:cNvSpPr>
            <a:spLocks noGrp="1"/>
          </p:cNvSpPr>
          <p:nvPr>
            <p:ph type="pic" sz="quarter" idx="12"/>
          </p:nvPr>
        </p:nvSpPr>
        <p:spPr>
          <a:xfrm>
            <a:off x="0" y="457199"/>
            <a:ext cx="4618800" cy="6107934"/>
          </a:xfrm>
          <a:custGeom>
            <a:avLst/>
            <a:gdLst>
              <a:gd name="connsiteX0" fmla="*/ 0 w 4618800"/>
              <a:gd name="connsiteY0" fmla="*/ 0 h 6107934"/>
              <a:gd name="connsiteX1" fmla="*/ 4618800 w 4618800"/>
              <a:gd name="connsiteY1" fmla="*/ 0 h 6107934"/>
              <a:gd name="connsiteX2" fmla="*/ 4618800 w 4618800"/>
              <a:gd name="connsiteY2" fmla="*/ 2552700 h 6107934"/>
              <a:gd name="connsiteX3" fmla="*/ 4616832 w 4618800"/>
              <a:gd name="connsiteY3" fmla="*/ 2552700 h 6107934"/>
              <a:gd name="connsiteX4" fmla="*/ 4616832 w 4618800"/>
              <a:gd name="connsiteY4" fmla="*/ 3563112 h 6107934"/>
              <a:gd name="connsiteX5" fmla="*/ 4344798 w 4618800"/>
              <a:gd name="connsiteY5" fmla="*/ 4221734 h 6107934"/>
              <a:gd name="connsiteX6" fmla="*/ 2524380 w 4618800"/>
              <a:gd name="connsiteY6" fmla="*/ 6048502 h 6107934"/>
              <a:gd name="connsiteX7" fmla="*/ 2181480 w 4618800"/>
              <a:gd name="connsiteY7" fmla="*/ 5906008 h 6107934"/>
              <a:gd name="connsiteX8" fmla="*/ 2181480 w 4618800"/>
              <a:gd name="connsiteY8" fmla="*/ 4169156 h 6107934"/>
              <a:gd name="connsiteX9" fmla="*/ 1245236 w 4618800"/>
              <a:gd name="connsiteY9" fmla="*/ 3229610 h 6107934"/>
              <a:gd name="connsiteX10" fmla="*/ 0 w 4618800"/>
              <a:gd name="connsiteY10" fmla="*/ 3229610 h 6107934"/>
              <a:gd name="connsiteX11" fmla="*/ 0 w 4618800"/>
              <a:gd name="connsiteY11" fmla="*/ 2552700 h 6107934"/>
              <a:gd name="connsiteX12" fmla="*/ 0 w 4618800"/>
              <a:gd name="connsiteY12" fmla="*/ 2233192 h 6107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618800" h="6107934">
                <a:moveTo>
                  <a:pt x="0" y="0"/>
                </a:moveTo>
                <a:lnTo>
                  <a:pt x="4618800" y="0"/>
                </a:lnTo>
                <a:lnTo>
                  <a:pt x="4618800" y="2552700"/>
                </a:lnTo>
                <a:lnTo>
                  <a:pt x="4616832" y="2552700"/>
                </a:lnTo>
                <a:lnTo>
                  <a:pt x="4616832" y="3563112"/>
                </a:lnTo>
                <a:cubicBezTo>
                  <a:pt x="4616832" y="3810127"/>
                  <a:pt x="4518915" y="4047109"/>
                  <a:pt x="4344798" y="4221734"/>
                </a:cubicBezTo>
                <a:lnTo>
                  <a:pt x="2524380" y="6048502"/>
                </a:lnTo>
                <a:cubicBezTo>
                  <a:pt x="2397761" y="6175502"/>
                  <a:pt x="2181480" y="6085459"/>
                  <a:pt x="2181480" y="5906008"/>
                </a:cubicBezTo>
                <a:lnTo>
                  <a:pt x="2181480" y="4169156"/>
                </a:lnTo>
                <a:cubicBezTo>
                  <a:pt x="2181353" y="3650234"/>
                  <a:pt x="1762253" y="3229610"/>
                  <a:pt x="1245236" y="3229610"/>
                </a:cubicBezTo>
                <a:lnTo>
                  <a:pt x="0" y="3229610"/>
                </a:lnTo>
                <a:lnTo>
                  <a:pt x="0" y="2552700"/>
                </a:lnTo>
                <a:lnTo>
                  <a:pt x="0" y="2233192"/>
                </a:lnTo>
                <a:close/>
              </a:path>
            </a:pathLst>
          </a:custGeom>
        </p:spPr>
        <p:txBody>
          <a:bodyPr wrap="square" tIns="180000">
            <a:noAutofit/>
          </a:bodyPr>
          <a:lstStyle>
            <a:lvl1pPr marL="0" indent="0" algn="ctr">
              <a:buNone/>
              <a:defRPr sz="1400"/>
            </a:lvl1pPr>
          </a:lstStyle>
          <a:p>
            <a:endParaRPr lang="nl-NL"/>
          </a:p>
        </p:txBody>
      </p:sp>
      <p:grpSp>
        <p:nvGrpSpPr>
          <p:cNvPr id="70" name="Groep 69">
            <a:extLst>
              <a:ext uri="{FF2B5EF4-FFF2-40B4-BE49-F238E27FC236}">
                <a16:creationId xmlns:a16="http://schemas.microsoft.com/office/drawing/2014/main" id="{04F2969A-21A8-F238-23EE-7F3180C9E46A}"/>
              </a:ext>
            </a:extLst>
          </p:cNvPr>
          <p:cNvGrpSpPr/>
          <p:nvPr userDrawn="1"/>
        </p:nvGrpSpPr>
        <p:grpSpPr>
          <a:xfrm>
            <a:off x="-3620530" y="0"/>
            <a:ext cx="3527668" cy="3899322"/>
            <a:chOff x="-3913429" y="2864654"/>
            <a:chExt cx="3820567" cy="3899322"/>
          </a:xfrm>
        </p:grpSpPr>
        <p:sp>
          <p:nvSpPr>
            <p:cNvPr id="71" name="Rechthoek: afgeronde hoeken 70">
              <a:extLst>
                <a:ext uri="{FF2B5EF4-FFF2-40B4-BE49-F238E27FC236}">
                  <a16:creationId xmlns:a16="http://schemas.microsoft.com/office/drawing/2014/main" id="{23B898B9-9E30-B0F3-D590-C9953F90F8F0}"/>
                </a:ext>
              </a:extLst>
            </p:cNvPr>
            <p:cNvSpPr/>
            <p:nvPr userDrawn="1"/>
          </p:nvSpPr>
          <p:spPr>
            <a:xfrm>
              <a:off x="-3913429" y="3343976"/>
              <a:ext cx="3820567" cy="3420000"/>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Voeg een afbeelding toe door een afbeelding vanaf je bestanden naar deze slide te slepen. Of door op het icoon te klikken en een afbeelding in te voegen.</a:t>
              </a:r>
            </a:p>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Als er al een afbeelding is toegevoegd, moet je deze eerst verwijderen. Nadat je dit hebt gedaan, komen er iconen tevoorschijn in het kader.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Wanneer je de afbeelding bij wilt snijden of een andere positie in het kader wilt geven, </a:t>
              </a:r>
              <a:r>
                <a:rPr lang="nl-NL" sz="1000">
                  <a:latin typeface="Arial" panose="020B0604020202020204" pitchFamily="34" charset="0"/>
                  <a:cs typeface="Arial" panose="020B0604020202020204" pitchFamily="34" charset="0"/>
                </a:rPr>
                <a:t>d</a:t>
              </a:r>
              <a:r>
                <a:rPr lang="nl-NL" sz="1000" b="0">
                  <a:latin typeface="Arial" panose="020B0604020202020204" pitchFamily="34" charset="0"/>
                  <a:cs typeface="Arial" panose="020B0604020202020204" pitchFamily="34" charset="0"/>
                </a:rPr>
                <a:t>an kun je dit doen door de afbeelding aan te klikken met de rechtermuisknop. Vervolgens kies je voor: “Bijsnijden”.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Nu kun je de afbeelding bijsnijden door de zwarte hoeken te gebruiken. Je kunt ook de positie van de afbeelding wijzigen door de afbeelding te verslepen. </a:t>
              </a:r>
              <a:br>
                <a:rPr lang="nl-NL" sz="1000" b="0">
                  <a:latin typeface="Arial" panose="020B0604020202020204" pitchFamily="34" charset="0"/>
                  <a:cs typeface="Arial" panose="020B0604020202020204" pitchFamily="34" charset="0"/>
                </a:rPr>
              </a:br>
              <a:r>
                <a:rPr lang="nl-NL" sz="1000" b="0">
                  <a:latin typeface="Arial" panose="020B0604020202020204" pitchFamily="34" charset="0"/>
                  <a:cs typeface="Arial" panose="020B0604020202020204" pitchFamily="34" charset="0"/>
                </a:rPr>
                <a:t>Of de grijze rondjes verslepen om de afbeelding in het kader te positioneren.</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Nadat je de wijzingen hebt doorgevoerd, klik je nogmaals op: “Bijsnijden”. Nu is de afbeelding gewijzigd. </a:t>
              </a:r>
            </a:p>
          </p:txBody>
        </p:sp>
        <p:sp>
          <p:nvSpPr>
            <p:cNvPr id="72" name="Rechthoek: afgeronde hoeken 71">
              <a:extLst>
                <a:ext uri="{FF2B5EF4-FFF2-40B4-BE49-F238E27FC236}">
                  <a16:creationId xmlns:a16="http://schemas.microsoft.com/office/drawing/2014/main" id="{316AEA17-DB17-DEA5-7A21-DF960DD5D0EB}"/>
                </a:ext>
              </a:extLst>
            </p:cNvPr>
            <p:cNvSpPr/>
            <p:nvPr userDrawn="1"/>
          </p:nvSpPr>
          <p:spPr>
            <a:xfrm>
              <a:off x="-3913429" y="2864654"/>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Afbeeldingen toevoegen of wijzigen</a:t>
              </a:r>
              <a:endParaRPr lang="nl-NL" sz="900" b="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1401315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kst 2/3 - afbeelding 1/3">
    <p:bg>
      <p:bgPr>
        <a:solidFill>
          <a:schemeClr val="accent2"/>
        </a:solidFill>
        <a:effectLst/>
      </p:bgPr>
    </p:bg>
    <p:spTree>
      <p:nvGrpSpPr>
        <p:cNvPr id="1" name=""/>
        <p:cNvGrpSpPr/>
        <p:nvPr/>
      </p:nvGrpSpPr>
      <p:grpSpPr>
        <a:xfrm>
          <a:off x="0" y="0"/>
          <a:ext cx="0" cy="0"/>
          <a:chOff x="0" y="0"/>
          <a:chExt cx="0" cy="0"/>
        </a:xfrm>
      </p:grpSpPr>
      <p:sp>
        <p:nvSpPr>
          <p:cNvPr id="3" name="Vrije vorm: vorm 2">
            <a:extLst>
              <a:ext uri="{FF2B5EF4-FFF2-40B4-BE49-F238E27FC236}">
                <a16:creationId xmlns:a16="http://schemas.microsoft.com/office/drawing/2014/main" id="{3E8F274A-6A35-B6A4-3DA1-8B900E7EAF20}"/>
              </a:ext>
            </a:extLst>
          </p:cNvPr>
          <p:cNvSpPr/>
          <p:nvPr userDrawn="1"/>
        </p:nvSpPr>
        <p:spPr>
          <a:xfrm>
            <a:off x="0" y="444500"/>
            <a:ext cx="11557000" cy="6413500"/>
          </a:xfrm>
          <a:custGeom>
            <a:avLst/>
            <a:gdLst>
              <a:gd name="connsiteX0" fmla="*/ 0 w 11557000"/>
              <a:gd name="connsiteY0" fmla="*/ 0 h 6413500"/>
              <a:gd name="connsiteX1" fmla="*/ 10414000 w 11557000"/>
              <a:gd name="connsiteY1" fmla="*/ 0 h 6413500"/>
              <a:gd name="connsiteX2" fmla="*/ 11557000 w 11557000"/>
              <a:gd name="connsiteY2" fmla="*/ 1143000 h 6413500"/>
              <a:gd name="connsiteX3" fmla="*/ 11557000 w 11557000"/>
              <a:gd name="connsiteY3" fmla="*/ 6413500 h 6413500"/>
              <a:gd name="connsiteX4" fmla="*/ 0 w 11557000"/>
              <a:gd name="connsiteY4" fmla="*/ 6413500 h 6413500"/>
              <a:gd name="connsiteX5" fmla="*/ 0 w 11557000"/>
              <a:gd name="connsiteY5" fmla="*/ 0 h 6413500"/>
              <a:gd name="connsiteX6" fmla="*/ 0 w 11557000"/>
              <a:gd name="connsiteY6" fmla="*/ 0 h 641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57000" h="6413500">
                <a:moveTo>
                  <a:pt x="0" y="0"/>
                </a:moveTo>
                <a:lnTo>
                  <a:pt x="10414000" y="0"/>
                </a:lnTo>
                <a:cubicBezTo>
                  <a:pt x="11044809" y="0"/>
                  <a:pt x="11557000" y="512191"/>
                  <a:pt x="11557000" y="1143000"/>
                </a:cubicBezTo>
                <a:lnTo>
                  <a:pt x="11557000" y="6413500"/>
                </a:lnTo>
                <a:lnTo>
                  <a:pt x="0" y="6413500"/>
                </a:lnTo>
                <a:lnTo>
                  <a:pt x="0" y="0"/>
                </a:lnTo>
                <a:lnTo>
                  <a:pt x="0" y="0"/>
                </a:lnTo>
                <a:close/>
              </a:path>
            </a:pathLst>
          </a:custGeom>
          <a:solidFill>
            <a:srgbClr val="FFFFFF"/>
          </a:solidFill>
          <a:ln w="12700" cap="flat">
            <a:noFill/>
            <a:prstDash val="solid"/>
            <a:miter/>
          </a:ln>
        </p:spPr>
        <p:txBody>
          <a:bodyPr rtlCol="0" anchor="ctr"/>
          <a:lstStyle/>
          <a:p>
            <a:endParaRPr lang="nl-NL"/>
          </a:p>
        </p:txBody>
      </p:sp>
      <p:grpSp>
        <p:nvGrpSpPr>
          <p:cNvPr id="34" name="Groep 33">
            <a:extLst>
              <a:ext uri="{FF2B5EF4-FFF2-40B4-BE49-F238E27FC236}">
                <a16:creationId xmlns:a16="http://schemas.microsoft.com/office/drawing/2014/main" id="{0EF6206E-BED1-75E7-DE35-A372C1334FCE}"/>
              </a:ext>
            </a:extLst>
          </p:cNvPr>
          <p:cNvGrpSpPr/>
          <p:nvPr userDrawn="1"/>
        </p:nvGrpSpPr>
        <p:grpSpPr>
          <a:xfrm>
            <a:off x="11721972" y="6588759"/>
            <a:ext cx="274828" cy="175260"/>
            <a:chOff x="11721972" y="6588759"/>
            <a:chExt cx="274828" cy="175260"/>
          </a:xfrm>
          <a:solidFill>
            <a:schemeClr val="tx2"/>
          </a:solidFill>
        </p:grpSpPr>
        <p:sp>
          <p:nvSpPr>
            <p:cNvPr id="22" name="Vrije vorm: vorm 21">
              <a:extLst>
                <a:ext uri="{FF2B5EF4-FFF2-40B4-BE49-F238E27FC236}">
                  <a16:creationId xmlns:a16="http://schemas.microsoft.com/office/drawing/2014/main" id="{BDEB4052-1FBF-13F8-E18C-AC1B35CFAA80}"/>
                </a:ext>
              </a:extLst>
            </p:cNvPr>
            <p:cNvSpPr/>
            <p:nvPr/>
          </p:nvSpPr>
          <p:spPr>
            <a:xfrm>
              <a:off x="11721972" y="6613906"/>
              <a:ext cx="106298" cy="150113"/>
            </a:xfrm>
            <a:custGeom>
              <a:avLst/>
              <a:gdLst>
                <a:gd name="connsiteX0" fmla="*/ 92202 w 106298"/>
                <a:gd name="connsiteY0" fmla="*/ 0 h 150113"/>
                <a:gd name="connsiteX1" fmla="*/ 82042 w 106298"/>
                <a:gd name="connsiteY1" fmla="*/ 4190 h 150113"/>
                <a:gd name="connsiteX2" fmla="*/ 78105 w 106298"/>
                <a:gd name="connsiteY2" fmla="*/ 14350 h 150113"/>
                <a:gd name="connsiteX3" fmla="*/ 78105 w 106298"/>
                <a:gd name="connsiteY3" fmla="*/ 46989 h 150113"/>
                <a:gd name="connsiteX4" fmla="*/ 65532 w 106298"/>
                <a:gd name="connsiteY4" fmla="*/ 40386 h 150113"/>
                <a:gd name="connsiteX5" fmla="*/ 49403 w 106298"/>
                <a:gd name="connsiteY5" fmla="*/ 37719 h 150113"/>
                <a:gd name="connsiteX6" fmla="*/ 24384 w 106298"/>
                <a:gd name="connsiteY6" fmla="*/ 44958 h 150113"/>
                <a:gd name="connsiteX7" fmla="*/ 6604 w 106298"/>
                <a:gd name="connsiteY7" fmla="*/ 64897 h 150113"/>
                <a:gd name="connsiteX8" fmla="*/ 0 w 106298"/>
                <a:gd name="connsiteY8" fmla="*/ 93980 h 150113"/>
                <a:gd name="connsiteX9" fmla="*/ 6604 w 106298"/>
                <a:gd name="connsiteY9" fmla="*/ 122936 h 150113"/>
                <a:gd name="connsiteX10" fmla="*/ 24638 w 106298"/>
                <a:gd name="connsiteY10" fmla="*/ 142875 h 150113"/>
                <a:gd name="connsiteX11" fmla="*/ 50165 w 106298"/>
                <a:gd name="connsiteY11" fmla="*/ 150113 h 150113"/>
                <a:gd name="connsiteX12" fmla="*/ 64770 w 106298"/>
                <a:gd name="connsiteY12" fmla="*/ 147574 h 150113"/>
                <a:gd name="connsiteX13" fmla="*/ 76327 w 106298"/>
                <a:gd name="connsiteY13" fmla="*/ 141350 h 150113"/>
                <a:gd name="connsiteX14" fmla="*/ 78994 w 106298"/>
                <a:gd name="connsiteY14" fmla="*/ 139192 h 150113"/>
                <a:gd name="connsiteX15" fmla="*/ 82042 w 106298"/>
                <a:gd name="connsiteY15" fmla="*/ 144145 h 150113"/>
                <a:gd name="connsiteX16" fmla="*/ 92202 w 106298"/>
                <a:gd name="connsiteY16" fmla="*/ 148336 h 150113"/>
                <a:gd name="connsiteX17" fmla="*/ 102362 w 106298"/>
                <a:gd name="connsiteY17" fmla="*/ 144145 h 150113"/>
                <a:gd name="connsiteX18" fmla="*/ 106299 w 106298"/>
                <a:gd name="connsiteY18" fmla="*/ 133985 h 150113"/>
                <a:gd name="connsiteX19" fmla="*/ 106299 w 106298"/>
                <a:gd name="connsiteY19" fmla="*/ 14350 h 150113"/>
                <a:gd name="connsiteX20" fmla="*/ 102235 w 106298"/>
                <a:gd name="connsiteY20" fmla="*/ 4063 h 150113"/>
                <a:gd name="connsiteX21" fmla="*/ 92202 w 106298"/>
                <a:gd name="connsiteY21" fmla="*/ 0 h 150113"/>
                <a:gd name="connsiteX22" fmla="*/ 75819 w 106298"/>
                <a:gd name="connsiteY22" fmla="*/ 109474 h 150113"/>
                <a:gd name="connsiteX23" fmla="*/ 66675 w 106298"/>
                <a:gd name="connsiteY23" fmla="*/ 120142 h 150113"/>
                <a:gd name="connsiteX24" fmla="*/ 53213 w 106298"/>
                <a:gd name="connsiteY24" fmla="*/ 123951 h 150113"/>
                <a:gd name="connsiteX25" fmla="*/ 39878 w 106298"/>
                <a:gd name="connsiteY25" fmla="*/ 120142 h 150113"/>
                <a:gd name="connsiteX26" fmla="*/ 30734 w 106298"/>
                <a:gd name="connsiteY26" fmla="*/ 109474 h 150113"/>
                <a:gd name="connsiteX27" fmla="*/ 27432 w 106298"/>
                <a:gd name="connsiteY27" fmla="*/ 94107 h 150113"/>
                <a:gd name="connsiteX28" fmla="*/ 30734 w 106298"/>
                <a:gd name="connsiteY28" fmla="*/ 78612 h 150113"/>
                <a:gd name="connsiteX29" fmla="*/ 39878 w 106298"/>
                <a:gd name="connsiteY29" fmla="*/ 67945 h 150113"/>
                <a:gd name="connsiteX30" fmla="*/ 53213 w 106298"/>
                <a:gd name="connsiteY30" fmla="*/ 64135 h 150113"/>
                <a:gd name="connsiteX31" fmla="*/ 66675 w 106298"/>
                <a:gd name="connsiteY31" fmla="*/ 67945 h 150113"/>
                <a:gd name="connsiteX32" fmla="*/ 75819 w 106298"/>
                <a:gd name="connsiteY32" fmla="*/ 78612 h 150113"/>
                <a:gd name="connsiteX33" fmla="*/ 79121 w 106298"/>
                <a:gd name="connsiteY33" fmla="*/ 94234 h 150113"/>
                <a:gd name="connsiteX34" fmla="*/ 75819 w 106298"/>
                <a:gd name="connsiteY34" fmla="*/ 109600 h 150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50113">
                  <a:moveTo>
                    <a:pt x="92202" y="0"/>
                  </a:moveTo>
                  <a:cubicBezTo>
                    <a:pt x="88138" y="0"/>
                    <a:pt x="84709" y="1397"/>
                    <a:pt x="82042" y="4190"/>
                  </a:cubicBezTo>
                  <a:cubicBezTo>
                    <a:pt x="79375" y="6858"/>
                    <a:pt x="78105" y="10287"/>
                    <a:pt x="78105" y="14350"/>
                  </a:cubicBezTo>
                  <a:lnTo>
                    <a:pt x="78105" y="46989"/>
                  </a:lnTo>
                  <a:cubicBezTo>
                    <a:pt x="74549" y="44323"/>
                    <a:pt x="70359" y="42163"/>
                    <a:pt x="65532" y="40386"/>
                  </a:cubicBezTo>
                  <a:cubicBezTo>
                    <a:pt x="60579" y="38608"/>
                    <a:pt x="55245" y="37719"/>
                    <a:pt x="49403" y="37719"/>
                  </a:cubicBezTo>
                  <a:cubicBezTo>
                    <a:pt x="40259" y="37719"/>
                    <a:pt x="31877" y="40132"/>
                    <a:pt x="24384" y="44958"/>
                  </a:cubicBezTo>
                  <a:cubicBezTo>
                    <a:pt x="16891" y="49784"/>
                    <a:pt x="10922" y="56514"/>
                    <a:pt x="6604" y="64897"/>
                  </a:cubicBezTo>
                  <a:cubicBezTo>
                    <a:pt x="2286" y="73278"/>
                    <a:pt x="0" y="83058"/>
                    <a:pt x="0" y="93980"/>
                  </a:cubicBezTo>
                  <a:cubicBezTo>
                    <a:pt x="0" y="104901"/>
                    <a:pt x="2159" y="114553"/>
                    <a:pt x="6604" y="122936"/>
                  </a:cubicBezTo>
                  <a:cubicBezTo>
                    <a:pt x="10922" y="131318"/>
                    <a:pt x="17018" y="138049"/>
                    <a:pt x="24638" y="142875"/>
                  </a:cubicBezTo>
                  <a:cubicBezTo>
                    <a:pt x="32258" y="147700"/>
                    <a:pt x="40767" y="150113"/>
                    <a:pt x="50165" y="150113"/>
                  </a:cubicBezTo>
                  <a:cubicBezTo>
                    <a:pt x="55372" y="150113"/>
                    <a:pt x="60198" y="149225"/>
                    <a:pt x="64770" y="147574"/>
                  </a:cubicBezTo>
                  <a:cubicBezTo>
                    <a:pt x="69215" y="145923"/>
                    <a:pt x="73025" y="143763"/>
                    <a:pt x="76327" y="141350"/>
                  </a:cubicBezTo>
                  <a:cubicBezTo>
                    <a:pt x="77343" y="140588"/>
                    <a:pt x="78232" y="139953"/>
                    <a:pt x="78994" y="139192"/>
                  </a:cubicBezTo>
                  <a:cubicBezTo>
                    <a:pt x="79629" y="140970"/>
                    <a:pt x="80645" y="142621"/>
                    <a:pt x="82042" y="144145"/>
                  </a:cubicBezTo>
                  <a:cubicBezTo>
                    <a:pt x="84709" y="146938"/>
                    <a:pt x="88138" y="148336"/>
                    <a:pt x="92202" y="148336"/>
                  </a:cubicBezTo>
                  <a:cubicBezTo>
                    <a:pt x="96266" y="148336"/>
                    <a:pt x="99695" y="146938"/>
                    <a:pt x="102362" y="144145"/>
                  </a:cubicBezTo>
                  <a:cubicBezTo>
                    <a:pt x="105029" y="141477"/>
                    <a:pt x="106299" y="138049"/>
                    <a:pt x="106299" y="133985"/>
                  </a:cubicBezTo>
                  <a:lnTo>
                    <a:pt x="106299" y="14350"/>
                  </a:lnTo>
                  <a:cubicBezTo>
                    <a:pt x="106299" y="10160"/>
                    <a:pt x="104902" y="6731"/>
                    <a:pt x="102235" y="4063"/>
                  </a:cubicBezTo>
                  <a:cubicBezTo>
                    <a:pt x="99568" y="1397"/>
                    <a:pt x="96139" y="0"/>
                    <a:pt x="92202" y="0"/>
                  </a:cubicBezTo>
                  <a:moveTo>
                    <a:pt x="75819" y="109474"/>
                  </a:moveTo>
                  <a:cubicBezTo>
                    <a:pt x="73660" y="113919"/>
                    <a:pt x="70612" y="117475"/>
                    <a:pt x="66675" y="120142"/>
                  </a:cubicBezTo>
                  <a:cubicBezTo>
                    <a:pt x="62865" y="122682"/>
                    <a:pt x="58293" y="123951"/>
                    <a:pt x="53213" y="123951"/>
                  </a:cubicBezTo>
                  <a:cubicBezTo>
                    <a:pt x="48133" y="123951"/>
                    <a:pt x="43688" y="122682"/>
                    <a:pt x="39878" y="120142"/>
                  </a:cubicBezTo>
                  <a:cubicBezTo>
                    <a:pt x="36068" y="117601"/>
                    <a:pt x="32893" y="114046"/>
                    <a:pt x="30734" y="109474"/>
                  </a:cubicBezTo>
                  <a:cubicBezTo>
                    <a:pt x="28575" y="104901"/>
                    <a:pt x="27432" y="99822"/>
                    <a:pt x="27432" y="94107"/>
                  </a:cubicBezTo>
                  <a:cubicBezTo>
                    <a:pt x="27432" y="88392"/>
                    <a:pt x="28575" y="83058"/>
                    <a:pt x="30734" y="78612"/>
                  </a:cubicBezTo>
                  <a:cubicBezTo>
                    <a:pt x="32893" y="74168"/>
                    <a:pt x="35941" y="70612"/>
                    <a:pt x="39878" y="67945"/>
                  </a:cubicBezTo>
                  <a:cubicBezTo>
                    <a:pt x="43688" y="65405"/>
                    <a:pt x="48133" y="64135"/>
                    <a:pt x="53213" y="64135"/>
                  </a:cubicBezTo>
                  <a:cubicBezTo>
                    <a:pt x="58293" y="64135"/>
                    <a:pt x="62865" y="65405"/>
                    <a:pt x="66675" y="67945"/>
                  </a:cubicBezTo>
                  <a:cubicBezTo>
                    <a:pt x="70485" y="70485"/>
                    <a:pt x="73660" y="74040"/>
                    <a:pt x="75819" y="78612"/>
                  </a:cubicBezTo>
                  <a:cubicBezTo>
                    <a:pt x="77978" y="83185"/>
                    <a:pt x="79121" y="88392"/>
                    <a:pt x="79121" y="94234"/>
                  </a:cubicBezTo>
                  <a:cubicBezTo>
                    <a:pt x="79121" y="100075"/>
                    <a:pt x="77978" y="105028"/>
                    <a:pt x="75819" y="109600"/>
                  </a:cubicBezTo>
                </a:path>
              </a:pathLst>
            </a:custGeom>
            <a:grpFill/>
            <a:ln w="12700" cap="flat">
              <a:noFill/>
              <a:prstDash val="solid"/>
              <a:miter/>
            </a:ln>
          </p:spPr>
          <p:txBody>
            <a:bodyPr rtlCol="0" anchor="ctr"/>
            <a:lstStyle/>
            <a:p>
              <a:endParaRPr lang="nl-NL"/>
            </a:p>
          </p:txBody>
        </p:sp>
        <p:sp>
          <p:nvSpPr>
            <p:cNvPr id="23" name="Vrije vorm: vorm 22">
              <a:extLst>
                <a:ext uri="{FF2B5EF4-FFF2-40B4-BE49-F238E27FC236}">
                  <a16:creationId xmlns:a16="http://schemas.microsoft.com/office/drawing/2014/main" id="{9D51103D-0092-7E7F-F4B2-159A3C16250A}"/>
                </a:ext>
              </a:extLst>
            </p:cNvPr>
            <p:cNvSpPr/>
            <p:nvPr/>
          </p:nvSpPr>
          <p:spPr>
            <a:xfrm>
              <a:off x="11847194" y="6651625"/>
              <a:ext cx="28194" cy="110617"/>
            </a:xfrm>
            <a:custGeom>
              <a:avLst/>
              <a:gdLst>
                <a:gd name="connsiteX0" fmla="*/ 14098 w 28194"/>
                <a:gd name="connsiteY0" fmla="*/ 0 h 110617"/>
                <a:gd name="connsiteX1" fmla="*/ 3937 w 28194"/>
                <a:gd name="connsiteY1" fmla="*/ 4191 h 110617"/>
                <a:gd name="connsiteX2" fmla="*/ 0 w 28194"/>
                <a:gd name="connsiteY2" fmla="*/ 14351 h 110617"/>
                <a:gd name="connsiteX3" fmla="*/ 0 w 28194"/>
                <a:gd name="connsiteY3" fmla="*/ 96266 h 110617"/>
                <a:gd name="connsiteX4" fmla="*/ 3937 w 28194"/>
                <a:gd name="connsiteY4" fmla="*/ 106426 h 110617"/>
                <a:gd name="connsiteX5" fmla="*/ 14098 w 28194"/>
                <a:gd name="connsiteY5" fmla="*/ 110617 h 110617"/>
                <a:gd name="connsiteX6" fmla="*/ 24257 w 28194"/>
                <a:gd name="connsiteY6" fmla="*/ 106426 h 110617"/>
                <a:gd name="connsiteX7" fmla="*/ 28194 w 28194"/>
                <a:gd name="connsiteY7" fmla="*/ 96266 h 110617"/>
                <a:gd name="connsiteX8" fmla="*/ 28194 w 28194"/>
                <a:gd name="connsiteY8" fmla="*/ 14351 h 110617"/>
                <a:gd name="connsiteX9" fmla="*/ 24257 w 28194"/>
                <a:gd name="connsiteY9" fmla="*/ 4191 h 110617"/>
                <a:gd name="connsiteX10" fmla="*/ 14098 w 28194"/>
                <a:gd name="connsiteY10" fmla="*/ 0 h 110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194" h="110617">
                  <a:moveTo>
                    <a:pt x="14098" y="0"/>
                  </a:moveTo>
                  <a:cubicBezTo>
                    <a:pt x="10033" y="0"/>
                    <a:pt x="6604" y="1397"/>
                    <a:pt x="3937" y="4191"/>
                  </a:cubicBezTo>
                  <a:cubicBezTo>
                    <a:pt x="1270" y="6858"/>
                    <a:pt x="0" y="10287"/>
                    <a:pt x="0" y="14351"/>
                  </a:cubicBezTo>
                  <a:lnTo>
                    <a:pt x="0" y="96266"/>
                  </a:lnTo>
                  <a:cubicBezTo>
                    <a:pt x="0" y="100330"/>
                    <a:pt x="1398" y="103759"/>
                    <a:pt x="3937" y="106426"/>
                  </a:cubicBezTo>
                  <a:cubicBezTo>
                    <a:pt x="6604" y="109220"/>
                    <a:pt x="10033" y="110617"/>
                    <a:pt x="14098" y="110617"/>
                  </a:cubicBezTo>
                  <a:cubicBezTo>
                    <a:pt x="18162" y="110617"/>
                    <a:pt x="21590" y="109220"/>
                    <a:pt x="24257" y="106426"/>
                  </a:cubicBezTo>
                  <a:cubicBezTo>
                    <a:pt x="26924" y="103759"/>
                    <a:pt x="28194" y="100330"/>
                    <a:pt x="28194" y="96266"/>
                  </a:cubicBezTo>
                  <a:lnTo>
                    <a:pt x="28194" y="14351"/>
                  </a:lnTo>
                  <a:cubicBezTo>
                    <a:pt x="28194" y="10287"/>
                    <a:pt x="26798" y="6985"/>
                    <a:pt x="24257" y="4191"/>
                  </a:cubicBezTo>
                  <a:cubicBezTo>
                    <a:pt x="21590" y="1397"/>
                    <a:pt x="18162" y="0"/>
                    <a:pt x="14098" y="0"/>
                  </a:cubicBezTo>
                </a:path>
              </a:pathLst>
            </a:custGeom>
            <a:grpFill/>
            <a:ln w="12700" cap="flat">
              <a:noFill/>
              <a:prstDash val="solid"/>
              <a:miter/>
            </a:ln>
          </p:spPr>
          <p:txBody>
            <a:bodyPr rtlCol="0" anchor="ctr"/>
            <a:lstStyle/>
            <a:p>
              <a:endParaRPr lang="nl-NL"/>
            </a:p>
          </p:txBody>
        </p:sp>
        <p:sp>
          <p:nvSpPr>
            <p:cNvPr id="24" name="Vrije vorm: vorm 23">
              <a:extLst>
                <a:ext uri="{FF2B5EF4-FFF2-40B4-BE49-F238E27FC236}">
                  <a16:creationId xmlns:a16="http://schemas.microsoft.com/office/drawing/2014/main" id="{DCBD9947-9E56-78EA-7B11-168D2818823D}"/>
                </a:ext>
              </a:extLst>
            </p:cNvPr>
            <p:cNvSpPr/>
            <p:nvPr/>
          </p:nvSpPr>
          <p:spPr>
            <a:xfrm>
              <a:off x="11890502" y="6651625"/>
              <a:ext cx="106298" cy="112394"/>
            </a:xfrm>
            <a:custGeom>
              <a:avLst/>
              <a:gdLst>
                <a:gd name="connsiteX0" fmla="*/ 102108 w 106298"/>
                <a:gd name="connsiteY0" fmla="*/ 4064 h 112394"/>
                <a:gd name="connsiteX1" fmla="*/ 92075 w 106298"/>
                <a:gd name="connsiteY1" fmla="*/ 0 h 112394"/>
                <a:gd name="connsiteX2" fmla="*/ 81915 w 106298"/>
                <a:gd name="connsiteY2" fmla="*/ 4191 h 112394"/>
                <a:gd name="connsiteX3" fmla="*/ 78613 w 106298"/>
                <a:gd name="connsiteY3" fmla="*/ 9779 h 112394"/>
                <a:gd name="connsiteX4" fmla="*/ 78232 w 106298"/>
                <a:gd name="connsiteY4" fmla="*/ 9398 h 112394"/>
                <a:gd name="connsiteX5" fmla="*/ 65532 w 106298"/>
                <a:gd name="connsiteY5" fmla="*/ 2667 h 112394"/>
                <a:gd name="connsiteX6" fmla="*/ 49403 w 106298"/>
                <a:gd name="connsiteY6" fmla="*/ 0 h 112394"/>
                <a:gd name="connsiteX7" fmla="*/ 24384 w 106298"/>
                <a:gd name="connsiteY7" fmla="*/ 7239 h 112394"/>
                <a:gd name="connsiteX8" fmla="*/ 6604 w 106298"/>
                <a:gd name="connsiteY8" fmla="*/ 27178 h 112394"/>
                <a:gd name="connsiteX9" fmla="*/ 0 w 106298"/>
                <a:gd name="connsiteY9" fmla="*/ 56261 h 112394"/>
                <a:gd name="connsiteX10" fmla="*/ 6604 w 106298"/>
                <a:gd name="connsiteY10" fmla="*/ 85217 h 112394"/>
                <a:gd name="connsiteX11" fmla="*/ 24638 w 106298"/>
                <a:gd name="connsiteY11" fmla="*/ 105156 h 112394"/>
                <a:gd name="connsiteX12" fmla="*/ 50165 w 106298"/>
                <a:gd name="connsiteY12" fmla="*/ 112395 h 112394"/>
                <a:gd name="connsiteX13" fmla="*/ 64770 w 106298"/>
                <a:gd name="connsiteY13" fmla="*/ 109855 h 112394"/>
                <a:gd name="connsiteX14" fmla="*/ 76327 w 106298"/>
                <a:gd name="connsiteY14" fmla="*/ 103632 h 112394"/>
                <a:gd name="connsiteX15" fmla="*/ 78994 w 106298"/>
                <a:gd name="connsiteY15" fmla="*/ 101473 h 112394"/>
                <a:gd name="connsiteX16" fmla="*/ 82042 w 106298"/>
                <a:gd name="connsiteY16" fmla="*/ 106426 h 112394"/>
                <a:gd name="connsiteX17" fmla="*/ 92202 w 106298"/>
                <a:gd name="connsiteY17" fmla="*/ 110617 h 112394"/>
                <a:gd name="connsiteX18" fmla="*/ 102362 w 106298"/>
                <a:gd name="connsiteY18" fmla="*/ 106426 h 112394"/>
                <a:gd name="connsiteX19" fmla="*/ 106299 w 106298"/>
                <a:gd name="connsiteY19" fmla="*/ 96266 h 112394"/>
                <a:gd name="connsiteX20" fmla="*/ 106299 w 106298"/>
                <a:gd name="connsiteY20" fmla="*/ 14351 h 112394"/>
                <a:gd name="connsiteX21" fmla="*/ 102235 w 106298"/>
                <a:gd name="connsiteY21" fmla="*/ 4064 h 112394"/>
                <a:gd name="connsiteX22" fmla="*/ 75565 w 106298"/>
                <a:gd name="connsiteY22" fmla="*/ 71755 h 112394"/>
                <a:gd name="connsiteX23" fmla="*/ 66421 w 106298"/>
                <a:gd name="connsiteY23" fmla="*/ 82423 h 112394"/>
                <a:gd name="connsiteX24" fmla="*/ 52959 w 106298"/>
                <a:gd name="connsiteY24" fmla="*/ 86233 h 112394"/>
                <a:gd name="connsiteX25" fmla="*/ 39624 w 106298"/>
                <a:gd name="connsiteY25" fmla="*/ 82423 h 112394"/>
                <a:gd name="connsiteX26" fmla="*/ 30480 w 106298"/>
                <a:gd name="connsiteY26" fmla="*/ 71755 h 112394"/>
                <a:gd name="connsiteX27" fmla="*/ 27178 w 106298"/>
                <a:gd name="connsiteY27" fmla="*/ 56388 h 112394"/>
                <a:gd name="connsiteX28" fmla="*/ 30480 w 106298"/>
                <a:gd name="connsiteY28" fmla="*/ 40894 h 112394"/>
                <a:gd name="connsiteX29" fmla="*/ 39624 w 106298"/>
                <a:gd name="connsiteY29" fmla="*/ 30226 h 112394"/>
                <a:gd name="connsiteX30" fmla="*/ 52959 w 106298"/>
                <a:gd name="connsiteY30" fmla="*/ 26416 h 112394"/>
                <a:gd name="connsiteX31" fmla="*/ 66421 w 106298"/>
                <a:gd name="connsiteY31" fmla="*/ 30226 h 112394"/>
                <a:gd name="connsiteX32" fmla="*/ 75565 w 106298"/>
                <a:gd name="connsiteY32" fmla="*/ 40894 h 112394"/>
                <a:gd name="connsiteX33" fmla="*/ 78867 w 106298"/>
                <a:gd name="connsiteY33" fmla="*/ 56515 h 112394"/>
                <a:gd name="connsiteX34" fmla="*/ 75565 w 106298"/>
                <a:gd name="connsiteY34" fmla="*/ 71882 h 11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12394">
                  <a:moveTo>
                    <a:pt x="102108" y="4064"/>
                  </a:moveTo>
                  <a:cubicBezTo>
                    <a:pt x="99441" y="1397"/>
                    <a:pt x="96012" y="0"/>
                    <a:pt x="92075" y="0"/>
                  </a:cubicBezTo>
                  <a:cubicBezTo>
                    <a:pt x="88138" y="0"/>
                    <a:pt x="84582" y="1397"/>
                    <a:pt x="81915" y="4191"/>
                  </a:cubicBezTo>
                  <a:cubicBezTo>
                    <a:pt x="80391" y="5842"/>
                    <a:pt x="79248" y="7747"/>
                    <a:pt x="78613" y="9779"/>
                  </a:cubicBezTo>
                  <a:cubicBezTo>
                    <a:pt x="78486" y="9779"/>
                    <a:pt x="78359" y="9525"/>
                    <a:pt x="78232" y="9398"/>
                  </a:cubicBezTo>
                  <a:cubicBezTo>
                    <a:pt x="74676" y="6731"/>
                    <a:pt x="70358" y="4445"/>
                    <a:pt x="65532" y="2667"/>
                  </a:cubicBezTo>
                  <a:cubicBezTo>
                    <a:pt x="60579" y="889"/>
                    <a:pt x="55245" y="0"/>
                    <a:pt x="49403" y="0"/>
                  </a:cubicBezTo>
                  <a:cubicBezTo>
                    <a:pt x="40259" y="0"/>
                    <a:pt x="31877" y="2413"/>
                    <a:pt x="24384" y="7239"/>
                  </a:cubicBezTo>
                  <a:cubicBezTo>
                    <a:pt x="16891" y="12065"/>
                    <a:pt x="10922" y="18796"/>
                    <a:pt x="6604" y="27178"/>
                  </a:cubicBezTo>
                  <a:cubicBezTo>
                    <a:pt x="2286" y="35560"/>
                    <a:pt x="0" y="45339"/>
                    <a:pt x="0" y="56261"/>
                  </a:cubicBezTo>
                  <a:cubicBezTo>
                    <a:pt x="0" y="67183"/>
                    <a:pt x="2159" y="76835"/>
                    <a:pt x="6604" y="85217"/>
                  </a:cubicBezTo>
                  <a:cubicBezTo>
                    <a:pt x="10922" y="93599"/>
                    <a:pt x="17018" y="100330"/>
                    <a:pt x="24638" y="105156"/>
                  </a:cubicBezTo>
                  <a:cubicBezTo>
                    <a:pt x="32258" y="109982"/>
                    <a:pt x="40767" y="112395"/>
                    <a:pt x="50165" y="112395"/>
                  </a:cubicBezTo>
                  <a:cubicBezTo>
                    <a:pt x="55372" y="112395"/>
                    <a:pt x="60198" y="111506"/>
                    <a:pt x="64770" y="109855"/>
                  </a:cubicBezTo>
                  <a:cubicBezTo>
                    <a:pt x="69215" y="108204"/>
                    <a:pt x="73025" y="106045"/>
                    <a:pt x="76327" y="103632"/>
                  </a:cubicBezTo>
                  <a:cubicBezTo>
                    <a:pt x="77343" y="102870"/>
                    <a:pt x="78232" y="102235"/>
                    <a:pt x="78994" y="101473"/>
                  </a:cubicBezTo>
                  <a:cubicBezTo>
                    <a:pt x="79629" y="103251"/>
                    <a:pt x="80645" y="104902"/>
                    <a:pt x="82042" y="106426"/>
                  </a:cubicBezTo>
                  <a:cubicBezTo>
                    <a:pt x="84709" y="109220"/>
                    <a:pt x="88138" y="110617"/>
                    <a:pt x="92202" y="110617"/>
                  </a:cubicBezTo>
                  <a:cubicBezTo>
                    <a:pt x="96266" y="110617"/>
                    <a:pt x="99695" y="109220"/>
                    <a:pt x="102362" y="106426"/>
                  </a:cubicBezTo>
                  <a:cubicBezTo>
                    <a:pt x="105029" y="103759"/>
                    <a:pt x="106299" y="100330"/>
                    <a:pt x="106299" y="96266"/>
                  </a:cubicBezTo>
                  <a:lnTo>
                    <a:pt x="106299" y="14351"/>
                  </a:lnTo>
                  <a:cubicBezTo>
                    <a:pt x="106299" y="10160"/>
                    <a:pt x="104902" y="6731"/>
                    <a:pt x="102235" y="4064"/>
                  </a:cubicBezTo>
                  <a:moveTo>
                    <a:pt x="75565" y="71755"/>
                  </a:moveTo>
                  <a:cubicBezTo>
                    <a:pt x="73406" y="76200"/>
                    <a:pt x="70358" y="79756"/>
                    <a:pt x="66421" y="82423"/>
                  </a:cubicBezTo>
                  <a:cubicBezTo>
                    <a:pt x="62611" y="84963"/>
                    <a:pt x="58039" y="86233"/>
                    <a:pt x="52959" y="86233"/>
                  </a:cubicBezTo>
                  <a:cubicBezTo>
                    <a:pt x="47879" y="86233"/>
                    <a:pt x="43434" y="84963"/>
                    <a:pt x="39624" y="82423"/>
                  </a:cubicBezTo>
                  <a:cubicBezTo>
                    <a:pt x="35814" y="79883"/>
                    <a:pt x="32639" y="76327"/>
                    <a:pt x="30480" y="71755"/>
                  </a:cubicBezTo>
                  <a:cubicBezTo>
                    <a:pt x="28321" y="67183"/>
                    <a:pt x="27178" y="62103"/>
                    <a:pt x="27178" y="56388"/>
                  </a:cubicBezTo>
                  <a:cubicBezTo>
                    <a:pt x="27178" y="50673"/>
                    <a:pt x="28321" y="45339"/>
                    <a:pt x="30480" y="40894"/>
                  </a:cubicBezTo>
                  <a:cubicBezTo>
                    <a:pt x="32639" y="36449"/>
                    <a:pt x="35687" y="32893"/>
                    <a:pt x="39624" y="30226"/>
                  </a:cubicBezTo>
                  <a:cubicBezTo>
                    <a:pt x="43434" y="27686"/>
                    <a:pt x="47879" y="26416"/>
                    <a:pt x="52959" y="26416"/>
                  </a:cubicBezTo>
                  <a:cubicBezTo>
                    <a:pt x="58039" y="26416"/>
                    <a:pt x="62611" y="27686"/>
                    <a:pt x="66421" y="30226"/>
                  </a:cubicBezTo>
                  <a:cubicBezTo>
                    <a:pt x="70231" y="32766"/>
                    <a:pt x="73406" y="36322"/>
                    <a:pt x="75565" y="40894"/>
                  </a:cubicBezTo>
                  <a:cubicBezTo>
                    <a:pt x="77724" y="45466"/>
                    <a:pt x="78867" y="50673"/>
                    <a:pt x="78867" y="56515"/>
                  </a:cubicBezTo>
                  <a:cubicBezTo>
                    <a:pt x="78867" y="62357"/>
                    <a:pt x="77724" y="67310"/>
                    <a:pt x="75565" y="71882"/>
                  </a:cubicBezTo>
                </a:path>
              </a:pathLst>
            </a:custGeom>
            <a:grpFill/>
            <a:ln w="12700" cap="flat">
              <a:noFill/>
              <a:prstDash val="solid"/>
              <a:miter/>
            </a:ln>
          </p:spPr>
          <p:txBody>
            <a:bodyPr rtlCol="0" anchor="ctr"/>
            <a:lstStyle/>
            <a:p>
              <a:endParaRPr lang="nl-NL"/>
            </a:p>
          </p:txBody>
        </p:sp>
        <p:sp>
          <p:nvSpPr>
            <p:cNvPr id="25" name="Vrije vorm: vorm 24">
              <a:extLst>
                <a:ext uri="{FF2B5EF4-FFF2-40B4-BE49-F238E27FC236}">
                  <a16:creationId xmlns:a16="http://schemas.microsoft.com/office/drawing/2014/main" id="{2BE7E971-357E-A642-2667-73AD9B72F243}"/>
                </a:ext>
              </a:extLst>
            </p:cNvPr>
            <p:cNvSpPr/>
            <p:nvPr/>
          </p:nvSpPr>
          <p:spPr>
            <a:xfrm>
              <a:off x="11845708" y="6588759"/>
              <a:ext cx="54445" cy="54629"/>
            </a:xfrm>
            <a:custGeom>
              <a:avLst/>
              <a:gdLst>
                <a:gd name="connsiteX0" fmla="*/ 45048 w 54445"/>
                <a:gd name="connsiteY0" fmla="*/ 0 h 54629"/>
                <a:gd name="connsiteX1" fmla="*/ 25998 w 54445"/>
                <a:gd name="connsiteY1" fmla="*/ 0 h 54629"/>
                <a:gd name="connsiteX2" fmla="*/ 19267 w 54445"/>
                <a:gd name="connsiteY2" fmla="*/ 2794 h 54629"/>
                <a:gd name="connsiteX3" fmla="*/ 598 w 54445"/>
                <a:gd name="connsiteY3" fmla="*/ 21590 h 54629"/>
                <a:gd name="connsiteX4" fmla="*/ 1995 w 54445"/>
                <a:gd name="connsiteY4" fmla="*/ 25147 h 54629"/>
                <a:gd name="connsiteX5" fmla="*/ 19901 w 54445"/>
                <a:gd name="connsiteY5" fmla="*/ 25147 h 54629"/>
                <a:gd name="connsiteX6" fmla="*/ 29426 w 54445"/>
                <a:gd name="connsiteY6" fmla="*/ 34798 h 54629"/>
                <a:gd name="connsiteX7" fmla="*/ 29426 w 54445"/>
                <a:gd name="connsiteY7" fmla="*/ 52578 h 54629"/>
                <a:gd name="connsiteX8" fmla="*/ 32983 w 54445"/>
                <a:gd name="connsiteY8" fmla="*/ 53975 h 54629"/>
                <a:gd name="connsiteX9" fmla="*/ 51651 w 54445"/>
                <a:gd name="connsiteY9" fmla="*/ 35306 h 54629"/>
                <a:gd name="connsiteX10" fmla="*/ 54446 w 54445"/>
                <a:gd name="connsiteY10" fmla="*/ 28575 h 54629"/>
                <a:gd name="connsiteX11" fmla="*/ 54446 w 54445"/>
                <a:gd name="connsiteY11" fmla="*/ 9652 h 54629"/>
                <a:gd name="connsiteX12" fmla="*/ 44921 w 54445"/>
                <a:gd name="connsiteY12" fmla="*/ 127 h 54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445" h="54629">
                  <a:moveTo>
                    <a:pt x="45048" y="0"/>
                  </a:moveTo>
                  <a:lnTo>
                    <a:pt x="25998" y="0"/>
                  </a:lnTo>
                  <a:cubicBezTo>
                    <a:pt x="23458" y="0"/>
                    <a:pt x="21045" y="1016"/>
                    <a:pt x="19267" y="2794"/>
                  </a:cubicBezTo>
                  <a:lnTo>
                    <a:pt x="598" y="21590"/>
                  </a:lnTo>
                  <a:cubicBezTo>
                    <a:pt x="-672" y="22860"/>
                    <a:pt x="217" y="25147"/>
                    <a:pt x="1995" y="25147"/>
                  </a:cubicBezTo>
                  <a:lnTo>
                    <a:pt x="19901" y="25147"/>
                  </a:lnTo>
                  <a:cubicBezTo>
                    <a:pt x="25235" y="25147"/>
                    <a:pt x="29426" y="29464"/>
                    <a:pt x="29426" y="34798"/>
                  </a:cubicBezTo>
                  <a:lnTo>
                    <a:pt x="29426" y="52578"/>
                  </a:lnTo>
                  <a:cubicBezTo>
                    <a:pt x="29426" y="54356"/>
                    <a:pt x="31585" y="55372"/>
                    <a:pt x="32983" y="53975"/>
                  </a:cubicBezTo>
                  <a:lnTo>
                    <a:pt x="51651" y="35306"/>
                  </a:lnTo>
                  <a:cubicBezTo>
                    <a:pt x="53430" y="33528"/>
                    <a:pt x="54446" y="31115"/>
                    <a:pt x="54446" y="28575"/>
                  </a:cubicBezTo>
                  <a:lnTo>
                    <a:pt x="54446" y="9652"/>
                  </a:lnTo>
                  <a:cubicBezTo>
                    <a:pt x="54446" y="4445"/>
                    <a:pt x="50255" y="127"/>
                    <a:pt x="44921" y="127"/>
                  </a:cubicBezTo>
                </a:path>
              </a:pathLst>
            </a:custGeom>
            <a:grpFill/>
            <a:ln w="12700" cap="flat">
              <a:noFill/>
              <a:prstDash val="solid"/>
              <a:miter/>
            </a:ln>
          </p:spPr>
          <p:txBody>
            <a:bodyPr rtlCol="0" anchor="ctr"/>
            <a:lstStyle/>
            <a:p>
              <a:endParaRPr lang="nl-NL"/>
            </a:p>
          </p:txBody>
        </p:sp>
      </p:grpSp>
      <p:sp>
        <p:nvSpPr>
          <p:cNvPr id="12" name="Titel 11">
            <a:extLst>
              <a:ext uri="{FF2B5EF4-FFF2-40B4-BE49-F238E27FC236}">
                <a16:creationId xmlns:a16="http://schemas.microsoft.com/office/drawing/2014/main" id="{3EE32B7C-B0B2-1A7B-B34A-03854032890E}"/>
              </a:ext>
            </a:extLst>
          </p:cNvPr>
          <p:cNvSpPr>
            <a:spLocks noGrp="1"/>
          </p:cNvSpPr>
          <p:nvPr>
            <p:ph type="title" hasCustomPrompt="1"/>
          </p:nvPr>
        </p:nvSpPr>
        <p:spPr>
          <a:xfrm>
            <a:off x="515935" y="444500"/>
            <a:ext cx="6480000" cy="1151256"/>
          </a:xfrm>
        </p:spPr>
        <p:txBody>
          <a:bodyPr anchor="b"/>
          <a:lstStyle>
            <a:lvl1pPr>
              <a:lnSpc>
                <a:spcPts val="3000"/>
              </a:lnSpc>
              <a:defRPr/>
            </a:lvl1pPr>
          </a:lstStyle>
          <a:p>
            <a:r>
              <a:rPr lang="nl-NL"/>
              <a:t>Klik om stijl te </a:t>
            </a:r>
            <a:br>
              <a:rPr lang="nl-NL"/>
            </a:br>
            <a:r>
              <a:rPr lang="nl-NL"/>
              <a:t>bewerken</a:t>
            </a:r>
          </a:p>
        </p:txBody>
      </p:sp>
      <p:sp>
        <p:nvSpPr>
          <p:cNvPr id="14" name="Tijdelijke aanduiding voor tekst 13">
            <a:extLst>
              <a:ext uri="{FF2B5EF4-FFF2-40B4-BE49-F238E27FC236}">
                <a16:creationId xmlns:a16="http://schemas.microsoft.com/office/drawing/2014/main" id="{DDF43915-04B5-E75E-A6EC-A341FB1A1DA4}"/>
              </a:ext>
            </a:extLst>
          </p:cNvPr>
          <p:cNvSpPr>
            <a:spLocks noGrp="1"/>
          </p:cNvSpPr>
          <p:nvPr>
            <p:ph type="body" sz="quarter" idx="10" hasCustomPrompt="1"/>
          </p:nvPr>
        </p:nvSpPr>
        <p:spPr>
          <a:xfrm>
            <a:off x="515937" y="1680255"/>
            <a:ext cx="6480000" cy="360000"/>
          </a:xfrm>
        </p:spPr>
        <p:txBody>
          <a:bodyPr>
            <a:normAutofit/>
          </a:bodyPr>
          <a:lstStyle>
            <a:lvl1pPr marL="0" indent="0">
              <a:lnSpc>
                <a:spcPct val="100000"/>
              </a:lnSpc>
              <a:buNone/>
              <a:defRPr sz="1500"/>
            </a:lvl1pPr>
          </a:lstStyle>
          <a:p>
            <a:pPr lvl="0"/>
            <a:r>
              <a:rPr lang="nl-NL"/>
              <a:t>Klikken om een subtitel toe te voegen</a:t>
            </a:r>
          </a:p>
        </p:txBody>
      </p:sp>
      <p:sp>
        <p:nvSpPr>
          <p:cNvPr id="18" name="Tijdelijke aanduiding voor tekst 17">
            <a:extLst>
              <a:ext uri="{FF2B5EF4-FFF2-40B4-BE49-F238E27FC236}">
                <a16:creationId xmlns:a16="http://schemas.microsoft.com/office/drawing/2014/main" id="{43E26CE4-832D-6BD5-0F18-273FA8B6D671}"/>
              </a:ext>
            </a:extLst>
          </p:cNvPr>
          <p:cNvSpPr>
            <a:spLocks noGrp="1"/>
          </p:cNvSpPr>
          <p:nvPr>
            <p:ph type="body" sz="quarter" idx="11"/>
          </p:nvPr>
        </p:nvSpPr>
        <p:spPr>
          <a:xfrm>
            <a:off x="515936" y="2253405"/>
            <a:ext cx="6480000" cy="44354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afbeelding 3">
            <a:extLst>
              <a:ext uri="{FF2B5EF4-FFF2-40B4-BE49-F238E27FC236}">
                <a16:creationId xmlns:a16="http://schemas.microsoft.com/office/drawing/2014/main" id="{82E32060-C904-3D54-6F41-DBBD4E7B51E6}"/>
              </a:ext>
            </a:extLst>
          </p:cNvPr>
          <p:cNvSpPr>
            <a:spLocks noGrp="1"/>
          </p:cNvSpPr>
          <p:nvPr>
            <p:ph type="pic" sz="quarter" idx="12"/>
          </p:nvPr>
        </p:nvSpPr>
        <p:spPr>
          <a:xfrm>
            <a:off x="7467600" y="444502"/>
            <a:ext cx="4089400" cy="6413499"/>
          </a:xfrm>
          <a:custGeom>
            <a:avLst/>
            <a:gdLst>
              <a:gd name="connsiteX0" fmla="*/ 0 w 4089400"/>
              <a:gd name="connsiteY0" fmla="*/ 0 h 6413499"/>
              <a:gd name="connsiteX1" fmla="*/ 2946419 w 4089400"/>
              <a:gd name="connsiteY1" fmla="*/ 0 h 6413499"/>
              <a:gd name="connsiteX2" fmla="*/ 3063191 w 4089400"/>
              <a:gd name="connsiteY2" fmla="*/ 5905 h 6413499"/>
              <a:gd name="connsiteX3" fmla="*/ 4089400 w 4089400"/>
              <a:gd name="connsiteY3" fmla="*/ 1142999 h 6413499"/>
              <a:gd name="connsiteX4" fmla="*/ 4089400 w 4089400"/>
              <a:gd name="connsiteY4" fmla="*/ 6413499 h 6413499"/>
              <a:gd name="connsiteX5" fmla="*/ 0 w 4089400"/>
              <a:gd name="connsiteY5" fmla="*/ 6413499 h 6413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89400" h="6413499">
                <a:moveTo>
                  <a:pt x="0" y="0"/>
                </a:moveTo>
                <a:lnTo>
                  <a:pt x="2946419" y="0"/>
                </a:lnTo>
                <a:lnTo>
                  <a:pt x="3063191" y="5905"/>
                </a:lnTo>
                <a:cubicBezTo>
                  <a:pt x="3639232" y="64486"/>
                  <a:pt x="4089400" y="551616"/>
                  <a:pt x="4089400" y="1142999"/>
                </a:cubicBezTo>
                <a:lnTo>
                  <a:pt x="4089400" y="6413499"/>
                </a:lnTo>
                <a:lnTo>
                  <a:pt x="0" y="6413499"/>
                </a:lnTo>
                <a:close/>
              </a:path>
            </a:pathLst>
          </a:custGeom>
          <a:solidFill>
            <a:schemeClr val="bg1">
              <a:lumMod val="85000"/>
            </a:schemeClr>
          </a:solidFill>
        </p:spPr>
        <p:txBody>
          <a:bodyPr wrap="square" tIns="180000">
            <a:noAutofit/>
          </a:bodyPr>
          <a:lstStyle>
            <a:lvl1pPr marL="0" indent="0" algn="ctr">
              <a:buNone/>
              <a:defRPr sz="1400"/>
            </a:lvl1pPr>
          </a:lstStyle>
          <a:p>
            <a:endParaRPr lang="nl-NL"/>
          </a:p>
        </p:txBody>
      </p:sp>
      <p:grpSp>
        <p:nvGrpSpPr>
          <p:cNvPr id="5" name="Groep 4">
            <a:extLst>
              <a:ext uri="{FF2B5EF4-FFF2-40B4-BE49-F238E27FC236}">
                <a16:creationId xmlns:a16="http://schemas.microsoft.com/office/drawing/2014/main" id="{5C4537BE-210B-9A40-B4AF-0A657896D529}"/>
              </a:ext>
            </a:extLst>
          </p:cNvPr>
          <p:cNvGrpSpPr/>
          <p:nvPr userDrawn="1"/>
        </p:nvGrpSpPr>
        <p:grpSpPr>
          <a:xfrm>
            <a:off x="-3620530" y="2"/>
            <a:ext cx="3527668" cy="2850577"/>
            <a:chOff x="-3620530" y="2"/>
            <a:chExt cx="3527668" cy="2850577"/>
          </a:xfrm>
        </p:grpSpPr>
        <p:grpSp>
          <p:nvGrpSpPr>
            <p:cNvPr id="6" name="Groep 5">
              <a:extLst>
                <a:ext uri="{FF2B5EF4-FFF2-40B4-BE49-F238E27FC236}">
                  <a16:creationId xmlns:a16="http://schemas.microsoft.com/office/drawing/2014/main" id="{3337ED7E-660E-D363-6911-DC3725EF7239}"/>
                </a:ext>
              </a:extLst>
            </p:cNvPr>
            <p:cNvGrpSpPr/>
            <p:nvPr/>
          </p:nvGrpSpPr>
          <p:grpSpPr>
            <a:xfrm>
              <a:off x="-3620530" y="2"/>
              <a:ext cx="3527668" cy="2850577"/>
              <a:chOff x="-3913429" y="2"/>
              <a:chExt cx="3820567" cy="2850577"/>
            </a:xfrm>
          </p:grpSpPr>
          <p:sp>
            <p:nvSpPr>
              <p:cNvPr id="9" name="Rechthoek: afgeronde hoeken 8">
                <a:extLst>
                  <a:ext uri="{FF2B5EF4-FFF2-40B4-BE49-F238E27FC236}">
                    <a16:creationId xmlns:a16="http://schemas.microsoft.com/office/drawing/2014/main" id="{E7444091-656C-17C1-6016-0335FA09CD15}"/>
                  </a:ext>
                </a:extLst>
              </p:cNvPr>
              <p:cNvSpPr/>
              <p:nvPr userDrawn="1"/>
            </p:nvSpPr>
            <p:spPr>
              <a:xfrm>
                <a:off x="-3913429" y="479323"/>
                <a:ext cx="3820567" cy="2371256"/>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Gebruik de tekstniveau’s om gebruik te maken van de verschillende tekststijlen.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Klik op de knop voor het verhogen en verlagen van het lijstniveau, om te wisselen tussen de verschillende tekststijlen.</a:t>
                </a:r>
              </a:p>
              <a:p>
                <a:pPr marL="171450" indent="-171450">
                  <a:spcAft>
                    <a:spcPts val="400"/>
                  </a:spcAft>
                  <a:buClr>
                    <a:schemeClr val="tx1"/>
                  </a:buClr>
                  <a:buFont typeface="Arial" panose="020B0604020202020204" pitchFamily="34" charset="0"/>
                  <a:buChar char="•"/>
                </a:pPr>
                <a:endParaRPr lang="nl-NL" sz="1000" b="0">
                  <a:latin typeface="Arial" panose="020B0604020202020204" pitchFamily="34" charset="0"/>
                  <a:cs typeface="Arial" panose="020B0604020202020204" pitchFamily="34" charset="0"/>
                </a:endParaRPr>
              </a:p>
              <a:p>
                <a:pPr marL="171450" indent="-171450">
                  <a:spcAft>
                    <a:spcPts val="400"/>
                  </a:spcAft>
                  <a:buClr>
                    <a:schemeClr val="tx1"/>
                  </a:buClr>
                  <a:buFont typeface="Arial" panose="020B0604020202020204" pitchFamily="34" charset="0"/>
                  <a:buChar char="•"/>
                </a:pPr>
                <a:endParaRPr lang="nl-NL" sz="1000" b="0">
                  <a:latin typeface="Arial" panose="020B0604020202020204" pitchFamily="34" charset="0"/>
                  <a:cs typeface="Arial" panose="020B0604020202020204" pitchFamily="34" charset="0"/>
                </a:endParaRP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Je kunt de volgende tekstniveau’s gebruiken:</a:t>
                </a:r>
              </a:p>
              <a:p>
                <a:pPr marL="180975" indent="0">
                  <a:spcAft>
                    <a:spcPts val="400"/>
                  </a:spcAft>
                  <a:buClr>
                    <a:schemeClr val="tx1"/>
                  </a:buClr>
                  <a:buFont typeface="Arial" panose="020B0604020202020204" pitchFamily="34" charset="0"/>
                  <a:buNone/>
                </a:pPr>
                <a:r>
                  <a:rPr lang="nl-NL" sz="1500" b="1" kern="1200">
                    <a:solidFill>
                      <a:schemeClr val="tx2"/>
                    </a:solidFill>
                    <a:latin typeface="+mn-lt"/>
                    <a:ea typeface="+mn-ea"/>
                    <a:cs typeface="+mn-cs"/>
                  </a:rPr>
                  <a:t>Level 1</a:t>
                </a:r>
              </a:p>
              <a:p>
                <a:pPr marL="538163" indent="-285750">
                  <a:spcAft>
                    <a:spcPts val="400"/>
                  </a:spcAft>
                  <a:buClr>
                    <a:schemeClr val="tx1"/>
                  </a:buClr>
                  <a:buFontTx/>
                  <a:buBlip>
                    <a:blip r:embed="rId2"/>
                  </a:buBlip>
                  <a:tabLst>
                    <a:tab pos="538163" algn="l"/>
                  </a:tabLst>
                </a:pPr>
                <a:r>
                  <a:rPr lang="nl-NL" sz="1300" kern="1200">
                    <a:solidFill>
                      <a:schemeClr val="tx2"/>
                    </a:solidFill>
                    <a:latin typeface="+mn-lt"/>
                    <a:ea typeface="+mn-ea"/>
                    <a:cs typeface="+mn-cs"/>
                  </a:rPr>
                  <a:t>Level 2</a:t>
                </a:r>
              </a:p>
              <a:p>
                <a:pPr marL="720725" indent="-180975">
                  <a:spcAft>
                    <a:spcPts val="400"/>
                  </a:spcAft>
                  <a:buClr>
                    <a:schemeClr val="tx1"/>
                  </a:buClr>
                  <a:buFontTx/>
                  <a:buBlip>
                    <a:blip r:embed="rId2"/>
                  </a:buBlip>
                </a:pPr>
                <a:r>
                  <a:rPr lang="nl-NL" sz="900" b="0">
                    <a:solidFill>
                      <a:schemeClr val="tx2"/>
                    </a:solidFill>
                    <a:latin typeface="Arial" panose="020B0604020202020204" pitchFamily="34" charset="0"/>
                    <a:cs typeface="Arial" panose="020B0604020202020204" pitchFamily="34" charset="0"/>
                  </a:rPr>
                  <a:t>Level 3</a:t>
                </a:r>
              </a:p>
            </p:txBody>
          </p:sp>
          <p:sp>
            <p:nvSpPr>
              <p:cNvPr id="10" name="Rechthoek: afgeronde hoeken 9">
                <a:extLst>
                  <a:ext uri="{FF2B5EF4-FFF2-40B4-BE49-F238E27FC236}">
                    <a16:creationId xmlns:a16="http://schemas.microsoft.com/office/drawing/2014/main" id="{670E2A4C-5933-9EB6-5D7A-CDF6B192AF71}"/>
                  </a:ext>
                </a:extLst>
              </p:cNvPr>
              <p:cNvSpPr/>
              <p:nvPr userDrawn="1"/>
            </p:nvSpPr>
            <p:spPr>
              <a:xfrm>
                <a:off x="-3913429" y="2"/>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Tekstniveau’s gebruiken</a:t>
                </a:r>
                <a:endParaRPr lang="nl-NL" sz="900" b="0">
                  <a:solidFill>
                    <a:schemeClr val="bg1"/>
                  </a:solidFill>
                  <a:latin typeface="Arial" panose="020B0604020202020204" pitchFamily="34" charset="0"/>
                  <a:cs typeface="Arial" panose="020B0604020202020204" pitchFamily="34" charset="0"/>
                </a:endParaRPr>
              </a:p>
            </p:txBody>
          </p:sp>
        </p:grpSp>
        <p:pic>
          <p:nvPicPr>
            <p:cNvPr id="7" name="Afbeelding 6">
              <a:extLst>
                <a:ext uri="{FF2B5EF4-FFF2-40B4-BE49-F238E27FC236}">
                  <a16:creationId xmlns:a16="http://schemas.microsoft.com/office/drawing/2014/main" id="{9CA55306-15BB-84E6-7433-5F0190FBB661}"/>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283964" y="1488376"/>
              <a:ext cx="669460" cy="293288"/>
            </a:xfrm>
            <a:prstGeom prst="rect">
              <a:avLst/>
            </a:prstGeom>
          </p:spPr>
        </p:pic>
      </p:grpSp>
      <p:grpSp>
        <p:nvGrpSpPr>
          <p:cNvPr id="11" name="Groep 10">
            <a:extLst>
              <a:ext uri="{FF2B5EF4-FFF2-40B4-BE49-F238E27FC236}">
                <a16:creationId xmlns:a16="http://schemas.microsoft.com/office/drawing/2014/main" id="{C50A4392-34A7-B997-A155-8AC299BCFBE8}"/>
              </a:ext>
            </a:extLst>
          </p:cNvPr>
          <p:cNvGrpSpPr/>
          <p:nvPr userDrawn="1"/>
        </p:nvGrpSpPr>
        <p:grpSpPr>
          <a:xfrm>
            <a:off x="-3620530" y="2958678"/>
            <a:ext cx="3527668" cy="3899322"/>
            <a:chOff x="-3913429" y="2864654"/>
            <a:chExt cx="3820567" cy="3899322"/>
          </a:xfrm>
        </p:grpSpPr>
        <p:sp>
          <p:nvSpPr>
            <p:cNvPr id="13" name="Rechthoek: afgeronde hoeken 12">
              <a:extLst>
                <a:ext uri="{FF2B5EF4-FFF2-40B4-BE49-F238E27FC236}">
                  <a16:creationId xmlns:a16="http://schemas.microsoft.com/office/drawing/2014/main" id="{86ECDCB0-A634-7A9F-FFD9-1B3F5791A3A4}"/>
                </a:ext>
              </a:extLst>
            </p:cNvPr>
            <p:cNvSpPr/>
            <p:nvPr userDrawn="1"/>
          </p:nvSpPr>
          <p:spPr>
            <a:xfrm>
              <a:off x="-3913429" y="3343976"/>
              <a:ext cx="3820567" cy="3420000"/>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Voeg een afbeelding toe door een afbeelding vanaf je bestanden naar deze slide te slepen. Of door op het icoon te klikken en een afbeelding in te voegen.</a:t>
              </a:r>
            </a:p>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Als er al een afbeelding is toegevoegd, moet je deze eerst verwijderen. Nadat je dit hebt gedaan, komen er iconen tevoorschijn in het kader.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Wanneer je de afbeelding bij wilt snijden of een andere positie in het kader wilt geven, </a:t>
              </a:r>
              <a:r>
                <a:rPr lang="nl-NL" sz="1000">
                  <a:latin typeface="Arial" panose="020B0604020202020204" pitchFamily="34" charset="0"/>
                  <a:cs typeface="Arial" panose="020B0604020202020204" pitchFamily="34" charset="0"/>
                </a:rPr>
                <a:t>d</a:t>
              </a:r>
              <a:r>
                <a:rPr lang="nl-NL" sz="1000" b="0">
                  <a:latin typeface="Arial" panose="020B0604020202020204" pitchFamily="34" charset="0"/>
                  <a:cs typeface="Arial" panose="020B0604020202020204" pitchFamily="34" charset="0"/>
                </a:rPr>
                <a:t>an kun je dit doen door de afbeelding aan te klikken met de rechtermuisknop. Vervolgens kies je voor: “Bijsnijden”.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Nu kun je de afbeelding bijsnijden door de zwarte hoeken te gebruiken. Je kunt ook de positie van de afbeelding wijzigen door de afbeelding te verslepen. </a:t>
              </a:r>
              <a:br>
                <a:rPr lang="nl-NL" sz="1000" b="0">
                  <a:latin typeface="Arial" panose="020B0604020202020204" pitchFamily="34" charset="0"/>
                  <a:cs typeface="Arial" panose="020B0604020202020204" pitchFamily="34" charset="0"/>
                </a:rPr>
              </a:br>
              <a:r>
                <a:rPr lang="nl-NL" sz="1000" b="0">
                  <a:latin typeface="Arial" panose="020B0604020202020204" pitchFamily="34" charset="0"/>
                  <a:cs typeface="Arial" panose="020B0604020202020204" pitchFamily="34" charset="0"/>
                </a:rPr>
                <a:t>Of de grijze rondjes verslepen om de afbeelding in het kader te positioneren.</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Nadat je de wijzingen hebt doorgevoerd, klik je nogmaals op: “Bijsnijden”. Nu is de afbeelding gewijzigd. </a:t>
              </a:r>
            </a:p>
          </p:txBody>
        </p:sp>
        <p:sp>
          <p:nvSpPr>
            <p:cNvPr id="15" name="Rechthoek: afgeronde hoeken 14">
              <a:extLst>
                <a:ext uri="{FF2B5EF4-FFF2-40B4-BE49-F238E27FC236}">
                  <a16:creationId xmlns:a16="http://schemas.microsoft.com/office/drawing/2014/main" id="{6267409C-A543-18BD-1AA5-4523FF9CAD55}"/>
                </a:ext>
              </a:extLst>
            </p:cNvPr>
            <p:cNvSpPr/>
            <p:nvPr userDrawn="1"/>
          </p:nvSpPr>
          <p:spPr>
            <a:xfrm>
              <a:off x="-3913429" y="2864654"/>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Afbeeldingen toevoegen of wijzigen</a:t>
              </a:r>
              <a:endParaRPr lang="nl-NL" sz="900" b="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4014370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fbeelding 2/3 - tekst 1/3">
    <p:bg>
      <p:bgPr>
        <a:solidFill>
          <a:schemeClr val="accent2"/>
        </a:solidFill>
        <a:effectLst/>
      </p:bgPr>
    </p:bg>
    <p:spTree>
      <p:nvGrpSpPr>
        <p:cNvPr id="1" name=""/>
        <p:cNvGrpSpPr/>
        <p:nvPr/>
      </p:nvGrpSpPr>
      <p:grpSpPr>
        <a:xfrm>
          <a:off x="0" y="0"/>
          <a:ext cx="0" cy="0"/>
          <a:chOff x="0" y="0"/>
          <a:chExt cx="0" cy="0"/>
        </a:xfrm>
      </p:grpSpPr>
      <p:sp>
        <p:nvSpPr>
          <p:cNvPr id="21" name="Vrije vorm: vorm 20">
            <a:extLst>
              <a:ext uri="{FF2B5EF4-FFF2-40B4-BE49-F238E27FC236}">
                <a16:creationId xmlns:a16="http://schemas.microsoft.com/office/drawing/2014/main" id="{E8FF9457-D280-C007-E8F4-126F4C74EE6C}"/>
              </a:ext>
            </a:extLst>
          </p:cNvPr>
          <p:cNvSpPr/>
          <p:nvPr/>
        </p:nvSpPr>
        <p:spPr>
          <a:xfrm>
            <a:off x="0" y="444500"/>
            <a:ext cx="11557000" cy="6413500"/>
          </a:xfrm>
          <a:custGeom>
            <a:avLst/>
            <a:gdLst>
              <a:gd name="connsiteX0" fmla="*/ 0 w 11557000"/>
              <a:gd name="connsiteY0" fmla="*/ 0 h 6413500"/>
              <a:gd name="connsiteX1" fmla="*/ 10414000 w 11557000"/>
              <a:gd name="connsiteY1" fmla="*/ 0 h 6413500"/>
              <a:gd name="connsiteX2" fmla="*/ 11557000 w 11557000"/>
              <a:gd name="connsiteY2" fmla="*/ 1143000 h 6413500"/>
              <a:gd name="connsiteX3" fmla="*/ 11557000 w 11557000"/>
              <a:gd name="connsiteY3" fmla="*/ 6413500 h 6413500"/>
              <a:gd name="connsiteX4" fmla="*/ 0 w 11557000"/>
              <a:gd name="connsiteY4" fmla="*/ 6413500 h 6413500"/>
              <a:gd name="connsiteX5" fmla="*/ 0 w 11557000"/>
              <a:gd name="connsiteY5" fmla="*/ 0 h 6413500"/>
              <a:gd name="connsiteX6" fmla="*/ 0 w 11557000"/>
              <a:gd name="connsiteY6" fmla="*/ 0 h 641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57000" h="6413500">
                <a:moveTo>
                  <a:pt x="0" y="0"/>
                </a:moveTo>
                <a:lnTo>
                  <a:pt x="10414000" y="0"/>
                </a:lnTo>
                <a:cubicBezTo>
                  <a:pt x="11044809" y="0"/>
                  <a:pt x="11557000" y="512191"/>
                  <a:pt x="11557000" y="1143000"/>
                </a:cubicBezTo>
                <a:lnTo>
                  <a:pt x="11557000" y="6413500"/>
                </a:lnTo>
                <a:lnTo>
                  <a:pt x="0" y="6413500"/>
                </a:lnTo>
                <a:lnTo>
                  <a:pt x="0" y="0"/>
                </a:lnTo>
                <a:lnTo>
                  <a:pt x="0" y="0"/>
                </a:lnTo>
                <a:close/>
              </a:path>
            </a:pathLst>
          </a:custGeom>
          <a:solidFill>
            <a:srgbClr val="FFFFFF"/>
          </a:solidFill>
          <a:ln w="12700" cap="flat">
            <a:noFill/>
            <a:prstDash val="solid"/>
            <a:miter/>
          </a:ln>
        </p:spPr>
        <p:txBody>
          <a:bodyPr rtlCol="0" anchor="ctr"/>
          <a:lstStyle/>
          <a:p>
            <a:endParaRPr lang="nl-NL"/>
          </a:p>
        </p:txBody>
      </p:sp>
      <p:grpSp>
        <p:nvGrpSpPr>
          <p:cNvPr id="34" name="Groep 33">
            <a:extLst>
              <a:ext uri="{FF2B5EF4-FFF2-40B4-BE49-F238E27FC236}">
                <a16:creationId xmlns:a16="http://schemas.microsoft.com/office/drawing/2014/main" id="{0EF6206E-BED1-75E7-DE35-A372C1334FCE}"/>
              </a:ext>
            </a:extLst>
          </p:cNvPr>
          <p:cNvGrpSpPr/>
          <p:nvPr userDrawn="1"/>
        </p:nvGrpSpPr>
        <p:grpSpPr>
          <a:xfrm>
            <a:off x="11721972" y="6588759"/>
            <a:ext cx="274828" cy="175260"/>
            <a:chOff x="11721972" y="6588759"/>
            <a:chExt cx="274828" cy="175260"/>
          </a:xfrm>
          <a:solidFill>
            <a:schemeClr val="tx2"/>
          </a:solidFill>
        </p:grpSpPr>
        <p:sp>
          <p:nvSpPr>
            <p:cNvPr id="22" name="Vrije vorm: vorm 21">
              <a:extLst>
                <a:ext uri="{FF2B5EF4-FFF2-40B4-BE49-F238E27FC236}">
                  <a16:creationId xmlns:a16="http://schemas.microsoft.com/office/drawing/2014/main" id="{BDEB4052-1FBF-13F8-E18C-AC1B35CFAA80}"/>
                </a:ext>
              </a:extLst>
            </p:cNvPr>
            <p:cNvSpPr/>
            <p:nvPr/>
          </p:nvSpPr>
          <p:spPr>
            <a:xfrm>
              <a:off x="11721972" y="6613906"/>
              <a:ext cx="106298" cy="150113"/>
            </a:xfrm>
            <a:custGeom>
              <a:avLst/>
              <a:gdLst>
                <a:gd name="connsiteX0" fmla="*/ 92202 w 106298"/>
                <a:gd name="connsiteY0" fmla="*/ 0 h 150113"/>
                <a:gd name="connsiteX1" fmla="*/ 82042 w 106298"/>
                <a:gd name="connsiteY1" fmla="*/ 4190 h 150113"/>
                <a:gd name="connsiteX2" fmla="*/ 78105 w 106298"/>
                <a:gd name="connsiteY2" fmla="*/ 14350 h 150113"/>
                <a:gd name="connsiteX3" fmla="*/ 78105 w 106298"/>
                <a:gd name="connsiteY3" fmla="*/ 46989 h 150113"/>
                <a:gd name="connsiteX4" fmla="*/ 65532 w 106298"/>
                <a:gd name="connsiteY4" fmla="*/ 40386 h 150113"/>
                <a:gd name="connsiteX5" fmla="*/ 49403 w 106298"/>
                <a:gd name="connsiteY5" fmla="*/ 37719 h 150113"/>
                <a:gd name="connsiteX6" fmla="*/ 24384 w 106298"/>
                <a:gd name="connsiteY6" fmla="*/ 44958 h 150113"/>
                <a:gd name="connsiteX7" fmla="*/ 6604 w 106298"/>
                <a:gd name="connsiteY7" fmla="*/ 64897 h 150113"/>
                <a:gd name="connsiteX8" fmla="*/ 0 w 106298"/>
                <a:gd name="connsiteY8" fmla="*/ 93980 h 150113"/>
                <a:gd name="connsiteX9" fmla="*/ 6604 w 106298"/>
                <a:gd name="connsiteY9" fmla="*/ 122936 h 150113"/>
                <a:gd name="connsiteX10" fmla="*/ 24638 w 106298"/>
                <a:gd name="connsiteY10" fmla="*/ 142875 h 150113"/>
                <a:gd name="connsiteX11" fmla="*/ 50165 w 106298"/>
                <a:gd name="connsiteY11" fmla="*/ 150113 h 150113"/>
                <a:gd name="connsiteX12" fmla="*/ 64770 w 106298"/>
                <a:gd name="connsiteY12" fmla="*/ 147574 h 150113"/>
                <a:gd name="connsiteX13" fmla="*/ 76327 w 106298"/>
                <a:gd name="connsiteY13" fmla="*/ 141350 h 150113"/>
                <a:gd name="connsiteX14" fmla="*/ 78994 w 106298"/>
                <a:gd name="connsiteY14" fmla="*/ 139192 h 150113"/>
                <a:gd name="connsiteX15" fmla="*/ 82042 w 106298"/>
                <a:gd name="connsiteY15" fmla="*/ 144145 h 150113"/>
                <a:gd name="connsiteX16" fmla="*/ 92202 w 106298"/>
                <a:gd name="connsiteY16" fmla="*/ 148336 h 150113"/>
                <a:gd name="connsiteX17" fmla="*/ 102362 w 106298"/>
                <a:gd name="connsiteY17" fmla="*/ 144145 h 150113"/>
                <a:gd name="connsiteX18" fmla="*/ 106299 w 106298"/>
                <a:gd name="connsiteY18" fmla="*/ 133985 h 150113"/>
                <a:gd name="connsiteX19" fmla="*/ 106299 w 106298"/>
                <a:gd name="connsiteY19" fmla="*/ 14350 h 150113"/>
                <a:gd name="connsiteX20" fmla="*/ 102235 w 106298"/>
                <a:gd name="connsiteY20" fmla="*/ 4063 h 150113"/>
                <a:gd name="connsiteX21" fmla="*/ 92202 w 106298"/>
                <a:gd name="connsiteY21" fmla="*/ 0 h 150113"/>
                <a:gd name="connsiteX22" fmla="*/ 75819 w 106298"/>
                <a:gd name="connsiteY22" fmla="*/ 109474 h 150113"/>
                <a:gd name="connsiteX23" fmla="*/ 66675 w 106298"/>
                <a:gd name="connsiteY23" fmla="*/ 120142 h 150113"/>
                <a:gd name="connsiteX24" fmla="*/ 53213 w 106298"/>
                <a:gd name="connsiteY24" fmla="*/ 123951 h 150113"/>
                <a:gd name="connsiteX25" fmla="*/ 39878 w 106298"/>
                <a:gd name="connsiteY25" fmla="*/ 120142 h 150113"/>
                <a:gd name="connsiteX26" fmla="*/ 30734 w 106298"/>
                <a:gd name="connsiteY26" fmla="*/ 109474 h 150113"/>
                <a:gd name="connsiteX27" fmla="*/ 27432 w 106298"/>
                <a:gd name="connsiteY27" fmla="*/ 94107 h 150113"/>
                <a:gd name="connsiteX28" fmla="*/ 30734 w 106298"/>
                <a:gd name="connsiteY28" fmla="*/ 78612 h 150113"/>
                <a:gd name="connsiteX29" fmla="*/ 39878 w 106298"/>
                <a:gd name="connsiteY29" fmla="*/ 67945 h 150113"/>
                <a:gd name="connsiteX30" fmla="*/ 53213 w 106298"/>
                <a:gd name="connsiteY30" fmla="*/ 64135 h 150113"/>
                <a:gd name="connsiteX31" fmla="*/ 66675 w 106298"/>
                <a:gd name="connsiteY31" fmla="*/ 67945 h 150113"/>
                <a:gd name="connsiteX32" fmla="*/ 75819 w 106298"/>
                <a:gd name="connsiteY32" fmla="*/ 78612 h 150113"/>
                <a:gd name="connsiteX33" fmla="*/ 79121 w 106298"/>
                <a:gd name="connsiteY33" fmla="*/ 94234 h 150113"/>
                <a:gd name="connsiteX34" fmla="*/ 75819 w 106298"/>
                <a:gd name="connsiteY34" fmla="*/ 109600 h 150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50113">
                  <a:moveTo>
                    <a:pt x="92202" y="0"/>
                  </a:moveTo>
                  <a:cubicBezTo>
                    <a:pt x="88138" y="0"/>
                    <a:pt x="84709" y="1397"/>
                    <a:pt x="82042" y="4190"/>
                  </a:cubicBezTo>
                  <a:cubicBezTo>
                    <a:pt x="79375" y="6858"/>
                    <a:pt x="78105" y="10287"/>
                    <a:pt x="78105" y="14350"/>
                  </a:cubicBezTo>
                  <a:lnTo>
                    <a:pt x="78105" y="46989"/>
                  </a:lnTo>
                  <a:cubicBezTo>
                    <a:pt x="74549" y="44323"/>
                    <a:pt x="70359" y="42163"/>
                    <a:pt x="65532" y="40386"/>
                  </a:cubicBezTo>
                  <a:cubicBezTo>
                    <a:pt x="60579" y="38608"/>
                    <a:pt x="55245" y="37719"/>
                    <a:pt x="49403" y="37719"/>
                  </a:cubicBezTo>
                  <a:cubicBezTo>
                    <a:pt x="40259" y="37719"/>
                    <a:pt x="31877" y="40132"/>
                    <a:pt x="24384" y="44958"/>
                  </a:cubicBezTo>
                  <a:cubicBezTo>
                    <a:pt x="16891" y="49784"/>
                    <a:pt x="10922" y="56514"/>
                    <a:pt x="6604" y="64897"/>
                  </a:cubicBezTo>
                  <a:cubicBezTo>
                    <a:pt x="2286" y="73278"/>
                    <a:pt x="0" y="83058"/>
                    <a:pt x="0" y="93980"/>
                  </a:cubicBezTo>
                  <a:cubicBezTo>
                    <a:pt x="0" y="104901"/>
                    <a:pt x="2159" y="114553"/>
                    <a:pt x="6604" y="122936"/>
                  </a:cubicBezTo>
                  <a:cubicBezTo>
                    <a:pt x="10922" y="131318"/>
                    <a:pt x="17018" y="138049"/>
                    <a:pt x="24638" y="142875"/>
                  </a:cubicBezTo>
                  <a:cubicBezTo>
                    <a:pt x="32258" y="147700"/>
                    <a:pt x="40767" y="150113"/>
                    <a:pt x="50165" y="150113"/>
                  </a:cubicBezTo>
                  <a:cubicBezTo>
                    <a:pt x="55372" y="150113"/>
                    <a:pt x="60198" y="149225"/>
                    <a:pt x="64770" y="147574"/>
                  </a:cubicBezTo>
                  <a:cubicBezTo>
                    <a:pt x="69215" y="145923"/>
                    <a:pt x="73025" y="143763"/>
                    <a:pt x="76327" y="141350"/>
                  </a:cubicBezTo>
                  <a:cubicBezTo>
                    <a:pt x="77343" y="140588"/>
                    <a:pt x="78232" y="139953"/>
                    <a:pt x="78994" y="139192"/>
                  </a:cubicBezTo>
                  <a:cubicBezTo>
                    <a:pt x="79629" y="140970"/>
                    <a:pt x="80645" y="142621"/>
                    <a:pt x="82042" y="144145"/>
                  </a:cubicBezTo>
                  <a:cubicBezTo>
                    <a:pt x="84709" y="146938"/>
                    <a:pt x="88138" y="148336"/>
                    <a:pt x="92202" y="148336"/>
                  </a:cubicBezTo>
                  <a:cubicBezTo>
                    <a:pt x="96266" y="148336"/>
                    <a:pt x="99695" y="146938"/>
                    <a:pt x="102362" y="144145"/>
                  </a:cubicBezTo>
                  <a:cubicBezTo>
                    <a:pt x="105029" y="141477"/>
                    <a:pt x="106299" y="138049"/>
                    <a:pt x="106299" y="133985"/>
                  </a:cubicBezTo>
                  <a:lnTo>
                    <a:pt x="106299" y="14350"/>
                  </a:lnTo>
                  <a:cubicBezTo>
                    <a:pt x="106299" y="10160"/>
                    <a:pt x="104902" y="6731"/>
                    <a:pt x="102235" y="4063"/>
                  </a:cubicBezTo>
                  <a:cubicBezTo>
                    <a:pt x="99568" y="1397"/>
                    <a:pt x="96139" y="0"/>
                    <a:pt x="92202" y="0"/>
                  </a:cubicBezTo>
                  <a:moveTo>
                    <a:pt x="75819" y="109474"/>
                  </a:moveTo>
                  <a:cubicBezTo>
                    <a:pt x="73660" y="113919"/>
                    <a:pt x="70612" y="117475"/>
                    <a:pt x="66675" y="120142"/>
                  </a:cubicBezTo>
                  <a:cubicBezTo>
                    <a:pt x="62865" y="122682"/>
                    <a:pt x="58293" y="123951"/>
                    <a:pt x="53213" y="123951"/>
                  </a:cubicBezTo>
                  <a:cubicBezTo>
                    <a:pt x="48133" y="123951"/>
                    <a:pt x="43688" y="122682"/>
                    <a:pt x="39878" y="120142"/>
                  </a:cubicBezTo>
                  <a:cubicBezTo>
                    <a:pt x="36068" y="117601"/>
                    <a:pt x="32893" y="114046"/>
                    <a:pt x="30734" y="109474"/>
                  </a:cubicBezTo>
                  <a:cubicBezTo>
                    <a:pt x="28575" y="104901"/>
                    <a:pt x="27432" y="99822"/>
                    <a:pt x="27432" y="94107"/>
                  </a:cubicBezTo>
                  <a:cubicBezTo>
                    <a:pt x="27432" y="88392"/>
                    <a:pt x="28575" y="83058"/>
                    <a:pt x="30734" y="78612"/>
                  </a:cubicBezTo>
                  <a:cubicBezTo>
                    <a:pt x="32893" y="74168"/>
                    <a:pt x="35941" y="70612"/>
                    <a:pt x="39878" y="67945"/>
                  </a:cubicBezTo>
                  <a:cubicBezTo>
                    <a:pt x="43688" y="65405"/>
                    <a:pt x="48133" y="64135"/>
                    <a:pt x="53213" y="64135"/>
                  </a:cubicBezTo>
                  <a:cubicBezTo>
                    <a:pt x="58293" y="64135"/>
                    <a:pt x="62865" y="65405"/>
                    <a:pt x="66675" y="67945"/>
                  </a:cubicBezTo>
                  <a:cubicBezTo>
                    <a:pt x="70485" y="70485"/>
                    <a:pt x="73660" y="74040"/>
                    <a:pt x="75819" y="78612"/>
                  </a:cubicBezTo>
                  <a:cubicBezTo>
                    <a:pt x="77978" y="83185"/>
                    <a:pt x="79121" y="88392"/>
                    <a:pt x="79121" y="94234"/>
                  </a:cubicBezTo>
                  <a:cubicBezTo>
                    <a:pt x="79121" y="100075"/>
                    <a:pt x="77978" y="105028"/>
                    <a:pt x="75819" y="109600"/>
                  </a:cubicBezTo>
                </a:path>
              </a:pathLst>
            </a:custGeom>
            <a:grpFill/>
            <a:ln w="12700" cap="flat">
              <a:noFill/>
              <a:prstDash val="solid"/>
              <a:miter/>
            </a:ln>
          </p:spPr>
          <p:txBody>
            <a:bodyPr rtlCol="0" anchor="ctr"/>
            <a:lstStyle/>
            <a:p>
              <a:endParaRPr lang="nl-NL"/>
            </a:p>
          </p:txBody>
        </p:sp>
        <p:sp>
          <p:nvSpPr>
            <p:cNvPr id="23" name="Vrije vorm: vorm 22">
              <a:extLst>
                <a:ext uri="{FF2B5EF4-FFF2-40B4-BE49-F238E27FC236}">
                  <a16:creationId xmlns:a16="http://schemas.microsoft.com/office/drawing/2014/main" id="{9D51103D-0092-7E7F-F4B2-159A3C16250A}"/>
                </a:ext>
              </a:extLst>
            </p:cNvPr>
            <p:cNvSpPr/>
            <p:nvPr/>
          </p:nvSpPr>
          <p:spPr>
            <a:xfrm>
              <a:off x="11847194" y="6651625"/>
              <a:ext cx="28194" cy="110617"/>
            </a:xfrm>
            <a:custGeom>
              <a:avLst/>
              <a:gdLst>
                <a:gd name="connsiteX0" fmla="*/ 14098 w 28194"/>
                <a:gd name="connsiteY0" fmla="*/ 0 h 110617"/>
                <a:gd name="connsiteX1" fmla="*/ 3937 w 28194"/>
                <a:gd name="connsiteY1" fmla="*/ 4191 h 110617"/>
                <a:gd name="connsiteX2" fmla="*/ 0 w 28194"/>
                <a:gd name="connsiteY2" fmla="*/ 14351 h 110617"/>
                <a:gd name="connsiteX3" fmla="*/ 0 w 28194"/>
                <a:gd name="connsiteY3" fmla="*/ 96266 h 110617"/>
                <a:gd name="connsiteX4" fmla="*/ 3937 w 28194"/>
                <a:gd name="connsiteY4" fmla="*/ 106426 h 110617"/>
                <a:gd name="connsiteX5" fmla="*/ 14098 w 28194"/>
                <a:gd name="connsiteY5" fmla="*/ 110617 h 110617"/>
                <a:gd name="connsiteX6" fmla="*/ 24257 w 28194"/>
                <a:gd name="connsiteY6" fmla="*/ 106426 h 110617"/>
                <a:gd name="connsiteX7" fmla="*/ 28194 w 28194"/>
                <a:gd name="connsiteY7" fmla="*/ 96266 h 110617"/>
                <a:gd name="connsiteX8" fmla="*/ 28194 w 28194"/>
                <a:gd name="connsiteY8" fmla="*/ 14351 h 110617"/>
                <a:gd name="connsiteX9" fmla="*/ 24257 w 28194"/>
                <a:gd name="connsiteY9" fmla="*/ 4191 h 110617"/>
                <a:gd name="connsiteX10" fmla="*/ 14098 w 28194"/>
                <a:gd name="connsiteY10" fmla="*/ 0 h 110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194" h="110617">
                  <a:moveTo>
                    <a:pt x="14098" y="0"/>
                  </a:moveTo>
                  <a:cubicBezTo>
                    <a:pt x="10033" y="0"/>
                    <a:pt x="6604" y="1397"/>
                    <a:pt x="3937" y="4191"/>
                  </a:cubicBezTo>
                  <a:cubicBezTo>
                    <a:pt x="1270" y="6858"/>
                    <a:pt x="0" y="10287"/>
                    <a:pt x="0" y="14351"/>
                  </a:cubicBezTo>
                  <a:lnTo>
                    <a:pt x="0" y="96266"/>
                  </a:lnTo>
                  <a:cubicBezTo>
                    <a:pt x="0" y="100330"/>
                    <a:pt x="1398" y="103759"/>
                    <a:pt x="3937" y="106426"/>
                  </a:cubicBezTo>
                  <a:cubicBezTo>
                    <a:pt x="6604" y="109220"/>
                    <a:pt x="10033" y="110617"/>
                    <a:pt x="14098" y="110617"/>
                  </a:cubicBezTo>
                  <a:cubicBezTo>
                    <a:pt x="18162" y="110617"/>
                    <a:pt x="21590" y="109220"/>
                    <a:pt x="24257" y="106426"/>
                  </a:cubicBezTo>
                  <a:cubicBezTo>
                    <a:pt x="26924" y="103759"/>
                    <a:pt x="28194" y="100330"/>
                    <a:pt x="28194" y="96266"/>
                  </a:cubicBezTo>
                  <a:lnTo>
                    <a:pt x="28194" y="14351"/>
                  </a:lnTo>
                  <a:cubicBezTo>
                    <a:pt x="28194" y="10287"/>
                    <a:pt x="26798" y="6985"/>
                    <a:pt x="24257" y="4191"/>
                  </a:cubicBezTo>
                  <a:cubicBezTo>
                    <a:pt x="21590" y="1397"/>
                    <a:pt x="18162" y="0"/>
                    <a:pt x="14098" y="0"/>
                  </a:cubicBezTo>
                </a:path>
              </a:pathLst>
            </a:custGeom>
            <a:grpFill/>
            <a:ln w="12700" cap="flat">
              <a:noFill/>
              <a:prstDash val="solid"/>
              <a:miter/>
            </a:ln>
          </p:spPr>
          <p:txBody>
            <a:bodyPr rtlCol="0" anchor="ctr"/>
            <a:lstStyle/>
            <a:p>
              <a:endParaRPr lang="nl-NL"/>
            </a:p>
          </p:txBody>
        </p:sp>
        <p:sp>
          <p:nvSpPr>
            <p:cNvPr id="24" name="Vrije vorm: vorm 23">
              <a:extLst>
                <a:ext uri="{FF2B5EF4-FFF2-40B4-BE49-F238E27FC236}">
                  <a16:creationId xmlns:a16="http://schemas.microsoft.com/office/drawing/2014/main" id="{DCBD9947-9E56-78EA-7B11-168D2818823D}"/>
                </a:ext>
              </a:extLst>
            </p:cNvPr>
            <p:cNvSpPr/>
            <p:nvPr/>
          </p:nvSpPr>
          <p:spPr>
            <a:xfrm>
              <a:off x="11890502" y="6651625"/>
              <a:ext cx="106298" cy="112394"/>
            </a:xfrm>
            <a:custGeom>
              <a:avLst/>
              <a:gdLst>
                <a:gd name="connsiteX0" fmla="*/ 102108 w 106298"/>
                <a:gd name="connsiteY0" fmla="*/ 4064 h 112394"/>
                <a:gd name="connsiteX1" fmla="*/ 92075 w 106298"/>
                <a:gd name="connsiteY1" fmla="*/ 0 h 112394"/>
                <a:gd name="connsiteX2" fmla="*/ 81915 w 106298"/>
                <a:gd name="connsiteY2" fmla="*/ 4191 h 112394"/>
                <a:gd name="connsiteX3" fmla="*/ 78613 w 106298"/>
                <a:gd name="connsiteY3" fmla="*/ 9779 h 112394"/>
                <a:gd name="connsiteX4" fmla="*/ 78232 w 106298"/>
                <a:gd name="connsiteY4" fmla="*/ 9398 h 112394"/>
                <a:gd name="connsiteX5" fmla="*/ 65532 w 106298"/>
                <a:gd name="connsiteY5" fmla="*/ 2667 h 112394"/>
                <a:gd name="connsiteX6" fmla="*/ 49403 w 106298"/>
                <a:gd name="connsiteY6" fmla="*/ 0 h 112394"/>
                <a:gd name="connsiteX7" fmla="*/ 24384 w 106298"/>
                <a:gd name="connsiteY7" fmla="*/ 7239 h 112394"/>
                <a:gd name="connsiteX8" fmla="*/ 6604 w 106298"/>
                <a:gd name="connsiteY8" fmla="*/ 27178 h 112394"/>
                <a:gd name="connsiteX9" fmla="*/ 0 w 106298"/>
                <a:gd name="connsiteY9" fmla="*/ 56261 h 112394"/>
                <a:gd name="connsiteX10" fmla="*/ 6604 w 106298"/>
                <a:gd name="connsiteY10" fmla="*/ 85217 h 112394"/>
                <a:gd name="connsiteX11" fmla="*/ 24638 w 106298"/>
                <a:gd name="connsiteY11" fmla="*/ 105156 h 112394"/>
                <a:gd name="connsiteX12" fmla="*/ 50165 w 106298"/>
                <a:gd name="connsiteY12" fmla="*/ 112395 h 112394"/>
                <a:gd name="connsiteX13" fmla="*/ 64770 w 106298"/>
                <a:gd name="connsiteY13" fmla="*/ 109855 h 112394"/>
                <a:gd name="connsiteX14" fmla="*/ 76327 w 106298"/>
                <a:gd name="connsiteY14" fmla="*/ 103632 h 112394"/>
                <a:gd name="connsiteX15" fmla="*/ 78994 w 106298"/>
                <a:gd name="connsiteY15" fmla="*/ 101473 h 112394"/>
                <a:gd name="connsiteX16" fmla="*/ 82042 w 106298"/>
                <a:gd name="connsiteY16" fmla="*/ 106426 h 112394"/>
                <a:gd name="connsiteX17" fmla="*/ 92202 w 106298"/>
                <a:gd name="connsiteY17" fmla="*/ 110617 h 112394"/>
                <a:gd name="connsiteX18" fmla="*/ 102362 w 106298"/>
                <a:gd name="connsiteY18" fmla="*/ 106426 h 112394"/>
                <a:gd name="connsiteX19" fmla="*/ 106299 w 106298"/>
                <a:gd name="connsiteY19" fmla="*/ 96266 h 112394"/>
                <a:gd name="connsiteX20" fmla="*/ 106299 w 106298"/>
                <a:gd name="connsiteY20" fmla="*/ 14351 h 112394"/>
                <a:gd name="connsiteX21" fmla="*/ 102235 w 106298"/>
                <a:gd name="connsiteY21" fmla="*/ 4064 h 112394"/>
                <a:gd name="connsiteX22" fmla="*/ 75565 w 106298"/>
                <a:gd name="connsiteY22" fmla="*/ 71755 h 112394"/>
                <a:gd name="connsiteX23" fmla="*/ 66421 w 106298"/>
                <a:gd name="connsiteY23" fmla="*/ 82423 h 112394"/>
                <a:gd name="connsiteX24" fmla="*/ 52959 w 106298"/>
                <a:gd name="connsiteY24" fmla="*/ 86233 h 112394"/>
                <a:gd name="connsiteX25" fmla="*/ 39624 w 106298"/>
                <a:gd name="connsiteY25" fmla="*/ 82423 h 112394"/>
                <a:gd name="connsiteX26" fmla="*/ 30480 w 106298"/>
                <a:gd name="connsiteY26" fmla="*/ 71755 h 112394"/>
                <a:gd name="connsiteX27" fmla="*/ 27178 w 106298"/>
                <a:gd name="connsiteY27" fmla="*/ 56388 h 112394"/>
                <a:gd name="connsiteX28" fmla="*/ 30480 w 106298"/>
                <a:gd name="connsiteY28" fmla="*/ 40894 h 112394"/>
                <a:gd name="connsiteX29" fmla="*/ 39624 w 106298"/>
                <a:gd name="connsiteY29" fmla="*/ 30226 h 112394"/>
                <a:gd name="connsiteX30" fmla="*/ 52959 w 106298"/>
                <a:gd name="connsiteY30" fmla="*/ 26416 h 112394"/>
                <a:gd name="connsiteX31" fmla="*/ 66421 w 106298"/>
                <a:gd name="connsiteY31" fmla="*/ 30226 h 112394"/>
                <a:gd name="connsiteX32" fmla="*/ 75565 w 106298"/>
                <a:gd name="connsiteY32" fmla="*/ 40894 h 112394"/>
                <a:gd name="connsiteX33" fmla="*/ 78867 w 106298"/>
                <a:gd name="connsiteY33" fmla="*/ 56515 h 112394"/>
                <a:gd name="connsiteX34" fmla="*/ 75565 w 106298"/>
                <a:gd name="connsiteY34" fmla="*/ 71882 h 11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12394">
                  <a:moveTo>
                    <a:pt x="102108" y="4064"/>
                  </a:moveTo>
                  <a:cubicBezTo>
                    <a:pt x="99441" y="1397"/>
                    <a:pt x="96012" y="0"/>
                    <a:pt x="92075" y="0"/>
                  </a:cubicBezTo>
                  <a:cubicBezTo>
                    <a:pt x="88138" y="0"/>
                    <a:pt x="84582" y="1397"/>
                    <a:pt x="81915" y="4191"/>
                  </a:cubicBezTo>
                  <a:cubicBezTo>
                    <a:pt x="80391" y="5842"/>
                    <a:pt x="79248" y="7747"/>
                    <a:pt x="78613" y="9779"/>
                  </a:cubicBezTo>
                  <a:cubicBezTo>
                    <a:pt x="78486" y="9779"/>
                    <a:pt x="78359" y="9525"/>
                    <a:pt x="78232" y="9398"/>
                  </a:cubicBezTo>
                  <a:cubicBezTo>
                    <a:pt x="74676" y="6731"/>
                    <a:pt x="70358" y="4445"/>
                    <a:pt x="65532" y="2667"/>
                  </a:cubicBezTo>
                  <a:cubicBezTo>
                    <a:pt x="60579" y="889"/>
                    <a:pt x="55245" y="0"/>
                    <a:pt x="49403" y="0"/>
                  </a:cubicBezTo>
                  <a:cubicBezTo>
                    <a:pt x="40259" y="0"/>
                    <a:pt x="31877" y="2413"/>
                    <a:pt x="24384" y="7239"/>
                  </a:cubicBezTo>
                  <a:cubicBezTo>
                    <a:pt x="16891" y="12065"/>
                    <a:pt x="10922" y="18796"/>
                    <a:pt x="6604" y="27178"/>
                  </a:cubicBezTo>
                  <a:cubicBezTo>
                    <a:pt x="2286" y="35560"/>
                    <a:pt x="0" y="45339"/>
                    <a:pt x="0" y="56261"/>
                  </a:cubicBezTo>
                  <a:cubicBezTo>
                    <a:pt x="0" y="67183"/>
                    <a:pt x="2159" y="76835"/>
                    <a:pt x="6604" y="85217"/>
                  </a:cubicBezTo>
                  <a:cubicBezTo>
                    <a:pt x="10922" y="93599"/>
                    <a:pt x="17018" y="100330"/>
                    <a:pt x="24638" y="105156"/>
                  </a:cubicBezTo>
                  <a:cubicBezTo>
                    <a:pt x="32258" y="109982"/>
                    <a:pt x="40767" y="112395"/>
                    <a:pt x="50165" y="112395"/>
                  </a:cubicBezTo>
                  <a:cubicBezTo>
                    <a:pt x="55372" y="112395"/>
                    <a:pt x="60198" y="111506"/>
                    <a:pt x="64770" y="109855"/>
                  </a:cubicBezTo>
                  <a:cubicBezTo>
                    <a:pt x="69215" y="108204"/>
                    <a:pt x="73025" y="106045"/>
                    <a:pt x="76327" y="103632"/>
                  </a:cubicBezTo>
                  <a:cubicBezTo>
                    <a:pt x="77343" y="102870"/>
                    <a:pt x="78232" y="102235"/>
                    <a:pt x="78994" y="101473"/>
                  </a:cubicBezTo>
                  <a:cubicBezTo>
                    <a:pt x="79629" y="103251"/>
                    <a:pt x="80645" y="104902"/>
                    <a:pt x="82042" y="106426"/>
                  </a:cubicBezTo>
                  <a:cubicBezTo>
                    <a:pt x="84709" y="109220"/>
                    <a:pt x="88138" y="110617"/>
                    <a:pt x="92202" y="110617"/>
                  </a:cubicBezTo>
                  <a:cubicBezTo>
                    <a:pt x="96266" y="110617"/>
                    <a:pt x="99695" y="109220"/>
                    <a:pt x="102362" y="106426"/>
                  </a:cubicBezTo>
                  <a:cubicBezTo>
                    <a:pt x="105029" y="103759"/>
                    <a:pt x="106299" y="100330"/>
                    <a:pt x="106299" y="96266"/>
                  </a:cubicBezTo>
                  <a:lnTo>
                    <a:pt x="106299" y="14351"/>
                  </a:lnTo>
                  <a:cubicBezTo>
                    <a:pt x="106299" y="10160"/>
                    <a:pt x="104902" y="6731"/>
                    <a:pt x="102235" y="4064"/>
                  </a:cubicBezTo>
                  <a:moveTo>
                    <a:pt x="75565" y="71755"/>
                  </a:moveTo>
                  <a:cubicBezTo>
                    <a:pt x="73406" y="76200"/>
                    <a:pt x="70358" y="79756"/>
                    <a:pt x="66421" y="82423"/>
                  </a:cubicBezTo>
                  <a:cubicBezTo>
                    <a:pt x="62611" y="84963"/>
                    <a:pt x="58039" y="86233"/>
                    <a:pt x="52959" y="86233"/>
                  </a:cubicBezTo>
                  <a:cubicBezTo>
                    <a:pt x="47879" y="86233"/>
                    <a:pt x="43434" y="84963"/>
                    <a:pt x="39624" y="82423"/>
                  </a:cubicBezTo>
                  <a:cubicBezTo>
                    <a:pt x="35814" y="79883"/>
                    <a:pt x="32639" y="76327"/>
                    <a:pt x="30480" y="71755"/>
                  </a:cubicBezTo>
                  <a:cubicBezTo>
                    <a:pt x="28321" y="67183"/>
                    <a:pt x="27178" y="62103"/>
                    <a:pt x="27178" y="56388"/>
                  </a:cubicBezTo>
                  <a:cubicBezTo>
                    <a:pt x="27178" y="50673"/>
                    <a:pt x="28321" y="45339"/>
                    <a:pt x="30480" y="40894"/>
                  </a:cubicBezTo>
                  <a:cubicBezTo>
                    <a:pt x="32639" y="36449"/>
                    <a:pt x="35687" y="32893"/>
                    <a:pt x="39624" y="30226"/>
                  </a:cubicBezTo>
                  <a:cubicBezTo>
                    <a:pt x="43434" y="27686"/>
                    <a:pt x="47879" y="26416"/>
                    <a:pt x="52959" y="26416"/>
                  </a:cubicBezTo>
                  <a:cubicBezTo>
                    <a:pt x="58039" y="26416"/>
                    <a:pt x="62611" y="27686"/>
                    <a:pt x="66421" y="30226"/>
                  </a:cubicBezTo>
                  <a:cubicBezTo>
                    <a:pt x="70231" y="32766"/>
                    <a:pt x="73406" y="36322"/>
                    <a:pt x="75565" y="40894"/>
                  </a:cubicBezTo>
                  <a:cubicBezTo>
                    <a:pt x="77724" y="45466"/>
                    <a:pt x="78867" y="50673"/>
                    <a:pt x="78867" y="56515"/>
                  </a:cubicBezTo>
                  <a:cubicBezTo>
                    <a:pt x="78867" y="62357"/>
                    <a:pt x="77724" y="67310"/>
                    <a:pt x="75565" y="71882"/>
                  </a:cubicBezTo>
                </a:path>
              </a:pathLst>
            </a:custGeom>
            <a:grpFill/>
            <a:ln w="12700" cap="flat">
              <a:noFill/>
              <a:prstDash val="solid"/>
              <a:miter/>
            </a:ln>
          </p:spPr>
          <p:txBody>
            <a:bodyPr rtlCol="0" anchor="ctr"/>
            <a:lstStyle/>
            <a:p>
              <a:endParaRPr lang="nl-NL"/>
            </a:p>
          </p:txBody>
        </p:sp>
        <p:sp>
          <p:nvSpPr>
            <p:cNvPr id="25" name="Vrije vorm: vorm 24">
              <a:extLst>
                <a:ext uri="{FF2B5EF4-FFF2-40B4-BE49-F238E27FC236}">
                  <a16:creationId xmlns:a16="http://schemas.microsoft.com/office/drawing/2014/main" id="{2BE7E971-357E-A642-2667-73AD9B72F243}"/>
                </a:ext>
              </a:extLst>
            </p:cNvPr>
            <p:cNvSpPr/>
            <p:nvPr/>
          </p:nvSpPr>
          <p:spPr>
            <a:xfrm>
              <a:off x="11845708" y="6588759"/>
              <a:ext cx="54445" cy="54629"/>
            </a:xfrm>
            <a:custGeom>
              <a:avLst/>
              <a:gdLst>
                <a:gd name="connsiteX0" fmla="*/ 45048 w 54445"/>
                <a:gd name="connsiteY0" fmla="*/ 0 h 54629"/>
                <a:gd name="connsiteX1" fmla="*/ 25998 w 54445"/>
                <a:gd name="connsiteY1" fmla="*/ 0 h 54629"/>
                <a:gd name="connsiteX2" fmla="*/ 19267 w 54445"/>
                <a:gd name="connsiteY2" fmla="*/ 2794 h 54629"/>
                <a:gd name="connsiteX3" fmla="*/ 598 w 54445"/>
                <a:gd name="connsiteY3" fmla="*/ 21590 h 54629"/>
                <a:gd name="connsiteX4" fmla="*/ 1995 w 54445"/>
                <a:gd name="connsiteY4" fmla="*/ 25147 h 54629"/>
                <a:gd name="connsiteX5" fmla="*/ 19901 w 54445"/>
                <a:gd name="connsiteY5" fmla="*/ 25147 h 54629"/>
                <a:gd name="connsiteX6" fmla="*/ 29426 w 54445"/>
                <a:gd name="connsiteY6" fmla="*/ 34798 h 54629"/>
                <a:gd name="connsiteX7" fmla="*/ 29426 w 54445"/>
                <a:gd name="connsiteY7" fmla="*/ 52578 h 54629"/>
                <a:gd name="connsiteX8" fmla="*/ 32983 w 54445"/>
                <a:gd name="connsiteY8" fmla="*/ 53975 h 54629"/>
                <a:gd name="connsiteX9" fmla="*/ 51651 w 54445"/>
                <a:gd name="connsiteY9" fmla="*/ 35306 h 54629"/>
                <a:gd name="connsiteX10" fmla="*/ 54446 w 54445"/>
                <a:gd name="connsiteY10" fmla="*/ 28575 h 54629"/>
                <a:gd name="connsiteX11" fmla="*/ 54446 w 54445"/>
                <a:gd name="connsiteY11" fmla="*/ 9652 h 54629"/>
                <a:gd name="connsiteX12" fmla="*/ 44921 w 54445"/>
                <a:gd name="connsiteY12" fmla="*/ 127 h 54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445" h="54629">
                  <a:moveTo>
                    <a:pt x="45048" y="0"/>
                  </a:moveTo>
                  <a:lnTo>
                    <a:pt x="25998" y="0"/>
                  </a:lnTo>
                  <a:cubicBezTo>
                    <a:pt x="23458" y="0"/>
                    <a:pt x="21045" y="1016"/>
                    <a:pt x="19267" y="2794"/>
                  </a:cubicBezTo>
                  <a:lnTo>
                    <a:pt x="598" y="21590"/>
                  </a:lnTo>
                  <a:cubicBezTo>
                    <a:pt x="-672" y="22860"/>
                    <a:pt x="217" y="25147"/>
                    <a:pt x="1995" y="25147"/>
                  </a:cubicBezTo>
                  <a:lnTo>
                    <a:pt x="19901" y="25147"/>
                  </a:lnTo>
                  <a:cubicBezTo>
                    <a:pt x="25235" y="25147"/>
                    <a:pt x="29426" y="29464"/>
                    <a:pt x="29426" y="34798"/>
                  </a:cubicBezTo>
                  <a:lnTo>
                    <a:pt x="29426" y="52578"/>
                  </a:lnTo>
                  <a:cubicBezTo>
                    <a:pt x="29426" y="54356"/>
                    <a:pt x="31585" y="55372"/>
                    <a:pt x="32983" y="53975"/>
                  </a:cubicBezTo>
                  <a:lnTo>
                    <a:pt x="51651" y="35306"/>
                  </a:lnTo>
                  <a:cubicBezTo>
                    <a:pt x="53430" y="33528"/>
                    <a:pt x="54446" y="31115"/>
                    <a:pt x="54446" y="28575"/>
                  </a:cubicBezTo>
                  <a:lnTo>
                    <a:pt x="54446" y="9652"/>
                  </a:lnTo>
                  <a:cubicBezTo>
                    <a:pt x="54446" y="4445"/>
                    <a:pt x="50255" y="127"/>
                    <a:pt x="44921" y="127"/>
                  </a:cubicBezTo>
                </a:path>
              </a:pathLst>
            </a:custGeom>
            <a:grpFill/>
            <a:ln w="12700" cap="flat">
              <a:noFill/>
              <a:prstDash val="solid"/>
              <a:miter/>
            </a:ln>
          </p:spPr>
          <p:txBody>
            <a:bodyPr rtlCol="0" anchor="ctr"/>
            <a:lstStyle/>
            <a:p>
              <a:endParaRPr lang="nl-NL"/>
            </a:p>
          </p:txBody>
        </p:sp>
      </p:grpSp>
      <p:sp>
        <p:nvSpPr>
          <p:cNvPr id="12" name="Titel 11">
            <a:extLst>
              <a:ext uri="{FF2B5EF4-FFF2-40B4-BE49-F238E27FC236}">
                <a16:creationId xmlns:a16="http://schemas.microsoft.com/office/drawing/2014/main" id="{3EE32B7C-B0B2-1A7B-B34A-03854032890E}"/>
              </a:ext>
            </a:extLst>
          </p:cNvPr>
          <p:cNvSpPr>
            <a:spLocks noGrp="1"/>
          </p:cNvSpPr>
          <p:nvPr>
            <p:ph type="title" hasCustomPrompt="1"/>
          </p:nvPr>
        </p:nvSpPr>
        <p:spPr>
          <a:xfrm>
            <a:off x="7067938" y="444500"/>
            <a:ext cx="4248000" cy="1151256"/>
          </a:xfrm>
        </p:spPr>
        <p:txBody>
          <a:bodyPr anchor="b"/>
          <a:lstStyle>
            <a:lvl1pPr>
              <a:lnSpc>
                <a:spcPts val="3000"/>
              </a:lnSpc>
              <a:defRPr/>
            </a:lvl1pPr>
          </a:lstStyle>
          <a:p>
            <a:r>
              <a:rPr lang="nl-NL"/>
              <a:t>Klik om stijl te </a:t>
            </a:r>
            <a:br>
              <a:rPr lang="nl-NL"/>
            </a:br>
            <a:r>
              <a:rPr lang="nl-NL"/>
              <a:t>bewerken</a:t>
            </a:r>
          </a:p>
        </p:txBody>
      </p:sp>
      <p:sp>
        <p:nvSpPr>
          <p:cNvPr id="14" name="Tijdelijke aanduiding voor tekst 13">
            <a:extLst>
              <a:ext uri="{FF2B5EF4-FFF2-40B4-BE49-F238E27FC236}">
                <a16:creationId xmlns:a16="http://schemas.microsoft.com/office/drawing/2014/main" id="{DDF43915-04B5-E75E-A6EC-A341FB1A1DA4}"/>
              </a:ext>
            </a:extLst>
          </p:cNvPr>
          <p:cNvSpPr>
            <a:spLocks noGrp="1"/>
          </p:cNvSpPr>
          <p:nvPr>
            <p:ph type="body" sz="quarter" idx="10" hasCustomPrompt="1"/>
          </p:nvPr>
        </p:nvSpPr>
        <p:spPr>
          <a:xfrm>
            <a:off x="7067938" y="1680255"/>
            <a:ext cx="4248000" cy="360000"/>
          </a:xfrm>
        </p:spPr>
        <p:txBody>
          <a:bodyPr>
            <a:normAutofit/>
          </a:bodyPr>
          <a:lstStyle>
            <a:lvl1pPr marL="0" indent="0">
              <a:lnSpc>
                <a:spcPct val="100000"/>
              </a:lnSpc>
              <a:buNone/>
              <a:defRPr sz="1500"/>
            </a:lvl1pPr>
          </a:lstStyle>
          <a:p>
            <a:pPr lvl="0"/>
            <a:r>
              <a:rPr lang="nl-NL"/>
              <a:t>Klikken om een subtitel toe te voegen</a:t>
            </a:r>
          </a:p>
        </p:txBody>
      </p:sp>
      <p:sp>
        <p:nvSpPr>
          <p:cNvPr id="18" name="Tijdelijke aanduiding voor tekst 17">
            <a:extLst>
              <a:ext uri="{FF2B5EF4-FFF2-40B4-BE49-F238E27FC236}">
                <a16:creationId xmlns:a16="http://schemas.microsoft.com/office/drawing/2014/main" id="{43E26CE4-832D-6BD5-0F18-273FA8B6D671}"/>
              </a:ext>
            </a:extLst>
          </p:cNvPr>
          <p:cNvSpPr>
            <a:spLocks noGrp="1"/>
          </p:cNvSpPr>
          <p:nvPr>
            <p:ph type="body" sz="quarter" idx="11"/>
          </p:nvPr>
        </p:nvSpPr>
        <p:spPr>
          <a:xfrm>
            <a:off x="7067938" y="2253405"/>
            <a:ext cx="4248000" cy="44354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8" name="Tijdelijke aanduiding voor afbeelding 7">
            <a:extLst>
              <a:ext uri="{FF2B5EF4-FFF2-40B4-BE49-F238E27FC236}">
                <a16:creationId xmlns:a16="http://schemas.microsoft.com/office/drawing/2014/main" id="{0682D3BB-E6E8-9170-B81E-4C9907D10964}"/>
              </a:ext>
            </a:extLst>
          </p:cNvPr>
          <p:cNvSpPr>
            <a:spLocks noGrp="1"/>
          </p:cNvSpPr>
          <p:nvPr>
            <p:ph type="pic" sz="quarter" idx="12"/>
          </p:nvPr>
        </p:nvSpPr>
        <p:spPr>
          <a:xfrm>
            <a:off x="0" y="444501"/>
            <a:ext cx="6563938" cy="6413500"/>
          </a:xfrm>
          <a:prstGeom prst="rect">
            <a:avLst/>
          </a:prstGeom>
          <a:solidFill>
            <a:schemeClr val="bg1">
              <a:lumMod val="85000"/>
            </a:schemeClr>
          </a:solidFill>
        </p:spPr>
        <p:txBody>
          <a:bodyPr wrap="square" tIns="180000">
            <a:noAutofit/>
          </a:bodyPr>
          <a:lstStyle>
            <a:lvl1pPr marL="0" indent="0" algn="ctr">
              <a:buNone/>
              <a:defRPr sz="1400"/>
            </a:lvl1pPr>
          </a:lstStyle>
          <a:p>
            <a:endParaRPr lang="nl-NL"/>
          </a:p>
        </p:txBody>
      </p:sp>
      <p:grpSp>
        <p:nvGrpSpPr>
          <p:cNvPr id="3" name="Groep 2">
            <a:extLst>
              <a:ext uri="{FF2B5EF4-FFF2-40B4-BE49-F238E27FC236}">
                <a16:creationId xmlns:a16="http://schemas.microsoft.com/office/drawing/2014/main" id="{D2D7559E-0E90-B90E-59D3-47DCF745920A}"/>
              </a:ext>
            </a:extLst>
          </p:cNvPr>
          <p:cNvGrpSpPr/>
          <p:nvPr userDrawn="1"/>
        </p:nvGrpSpPr>
        <p:grpSpPr>
          <a:xfrm>
            <a:off x="-3620530" y="2"/>
            <a:ext cx="3527668" cy="2850577"/>
            <a:chOff x="-3620530" y="2"/>
            <a:chExt cx="3527668" cy="2850577"/>
          </a:xfrm>
        </p:grpSpPr>
        <p:grpSp>
          <p:nvGrpSpPr>
            <p:cNvPr id="4" name="Groep 3">
              <a:extLst>
                <a:ext uri="{FF2B5EF4-FFF2-40B4-BE49-F238E27FC236}">
                  <a16:creationId xmlns:a16="http://schemas.microsoft.com/office/drawing/2014/main" id="{866B46A4-4B6D-2584-9D43-C77EDCB3C37B}"/>
                </a:ext>
              </a:extLst>
            </p:cNvPr>
            <p:cNvGrpSpPr/>
            <p:nvPr/>
          </p:nvGrpSpPr>
          <p:grpSpPr>
            <a:xfrm>
              <a:off x="-3620530" y="2"/>
              <a:ext cx="3527668" cy="2850577"/>
              <a:chOff x="-3913429" y="2"/>
              <a:chExt cx="3820567" cy="2850577"/>
            </a:xfrm>
          </p:grpSpPr>
          <p:sp>
            <p:nvSpPr>
              <p:cNvPr id="6" name="Rechthoek: afgeronde hoeken 5">
                <a:extLst>
                  <a:ext uri="{FF2B5EF4-FFF2-40B4-BE49-F238E27FC236}">
                    <a16:creationId xmlns:a16="http://schemas.microsoft.com/office/drawing/2014/main" id="{DC34BBE1-98E3-01BF-6DD1-F330B4E2D577}"/>
                  </a:ext>
                </a:extLst>
              </p:cNvPr>
              <p:cNvSpPr/>
              <p:nvPr userDrawn="1"/>
            </p:nvSpPr>
            <p:spPr>
              <a:xfrm>
                <a:off x="-3913429" y="479323"/>
                <a:ext cx="3820567" cy="2371256"/>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Gebruik de tekstniveau’s om gebruik te maken van de verschillende tekststijlen.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Klik op de knop voor het verhogen en verlagen van het lijstniveau, om te wisselen tussen de verschillende tekststijlen.</a:t>
                </a:r>
              </a:p>
              <a:p>
                <a:pPr marL="171450" indent="-171450">
                  <a:spcAft>
                    <a:spcPts val="400"/>
                  </a:spcAft>
                  <a:buClr>
                    <a:schemeClr val="tx1"/>
                  </a:buClr>
                  <a:buFont typeface="Arial" panose="020B0604020202020204" pitchFamily="34" charset="0"/>
                  <a:buChar char="•"/>
                </a:pPr>
                <a:endParaRPr lang="nl-NL" sz="1000" b="0">
                  <a:latin typeface="Arial" panose="020B0604020202020204" pitchFamily="34" charset="0"/>
                  <a:cs typeface="Arial" panose="020B0604020202020204" pitchFamily="34" charset="0"/>
                </a:endParaRPr>
              </a:p>
              <a:p>
                <a:pPr marL="171450" indent="-171450">
                  <a:spcAft>
                    <a:spcPts val="400"/>
                  </a:spcAft>
                  <a:buClr>
                    <a:schemeClr val="tx1"/>
                  </a:buClr>
                  <a:buFont typeface="Arial" panose="020B0604020202020204" pitchFamily="34" charset="0"/>
                  <a:buChar char="•"/>
                </a:pPr>
                <a:endParaRPr lang="nl-NL" sz="1000" b="0">
                  <a:latin typeface="Arial" panose="020B0604020202020204" pitchFamily="34" charset="0"/>
                  <a:cs typeface="Arial" panose="020B0604020202020204" pitchFamily="34" charset="0"/>
                </a:endParaRP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Je kunt de volgende tekstniveau’s gebruiken:</a:t>
                </a:r>
              </a:p>
              <a:p>
                <a:pPr marL="180975" indent="0">
                  <a:spcAft>
                    <a:spcPts val="400"/>
                  </a:spcAft>
                  <a:buClr>
                    <a:schemeClr val="tx1"/>
                  </a:buClr>
                  <a:buFont typeface="Arial" panose="020B0604020202020204" pitchFamily="34" charset="0"/>
                  <a:buNone/>
                </a:pPr>
                <a:r>
                  <a:rPr lang="nl-NL" sz="1500" b="1" kern="1200">
                    <a:solidFill>
                      <a:schemeClr val="tx2"/>
                    </a:solidFill>
                    <a:latin typeface="+mn-lt"/>
                    <a:ea typeface="+mn-ea"/>
                    <a:cs typeface="+mn-cs"/>
                  </a:rPr>
                  <a:t>Level 1</a:t>
                </a:r>
              </a:p>
              <a:p>
                <a:pPr marL="538163" indent="-285750">
                  <a:spcAft>
                    <a:spcPts val="400"/>
                  </a:spcAft>
                  <a:buClr>
                    <a:schemeClr val="tx1"/>
                  </a:buClr>
                  <a:buFontTx/>
                  <a:buBlip>
                    <a:blip r:embed="rId2"/>
                  </a:buBlip>
                  <a:tabLst>
                    <a:tab pos="538163" algn="l"/>
                  </a:tabLst>
                </a:pPr>
                <a:r>
                  <a:rPr lang="nl-NL" sz="1300" kern="1200">
                    <a:solidFill>
                      <a:schemeClr val="tx2"/>
                    </a:solidFill>
                    <a:latin typeface="+mn-lt"/>
                    <a:ea typeface="+mn-ea"/>
                    <a:cs typeface="+mn-cs"/>
                  </a:rPr>
                  <a:t>Level 2</a:t>
                </a:r>
              </a:p>
              <a:p>
                <a:pPr marL="720725" indent="-180975">
                  <a:spcAft>
                    <a:spcPts val="400"/>
                  </a:spcAft>
                  <a:buClr>
                    <a:schemeClr val="tx1"/>
                  </a:buClr>
                  <a:buFontTx/>
                  <a:buBlip>
                    <a:blip r:embed="rId2"/>
                  </a:buBlip>
                </a:pPr>
                <a:r>
                  <a:rPr lang="nl-NL" sz="900" b="0">
                    <a:solidFill>
                      <a:schemeClr val="tx2"/>
                    </a:solidFill>
                    <a:latin typeface="Arial" panose="020B0604020202020204" pitchFamily="34" charset="0"/>
                    <a:cs typeface="Arial" panose="020B0604020202020204" pitchFamily="34" charset="0"/>
                  </a:rPr>
                  <a:t>Level 3</a:t>
                </a:r>
              </a:p>
            </p:txBody>
          </p:sp>
          <p:sp>
            <p:nvSpPr>
              <p:cNvPr id="7" name="Rechthoek: afgeronde hoeken 6">
                <a:extLst>
                  <a:ext uri="{FF2B5EF4-FFF2-40B4-BE49-F238E27FC236}">
                    <a16:creationId xmlns:a16="http://schemas.microsoft.com/office/drawing/2014/main" id="{7B357CA5-B3DE-A095-994D-9A524F7849EA}"/>
                  </a:ext>
                </a:extLst>
              </p:cNvPr>
              <p:cNvSpPr/>
              <p:nvPr userDrawn="1"/>
            </p:nvSpPr>
            <p:spPr>
              <a:xfrm>
                <a:off x="-3913429" y="2"/>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Tekstniveau’s gebruiken</a:t>
                </a:r>
                <a:endParaRPr lang="nl-NL" sz="900" b="0">
                  <a:solidFill>
                    <a:schemeClr val="bg1"/>
                  </a:solidFill>
                  <a:latin typeface="Arial" panose="020B0604020202020204" pitchFamily="34" charset="0"/>
                  <a:cs typeface="Arial" panose="020B0604020202020204" pitchFamily="34" charset="0"/>
                </a:endParaRPr>
              </a:p>
            </p:txBody>
          </p:sp>
        </p:grpSp>
        <p:pic>
          <p:nvPicPr>
            <p:cNvPr id="5" name="Afbeelding 4">
              <a:extLst>
                <a:ext uri="{FF2B5EF4-FFF2-40B4-BE49-F238E27FC236}">
                  <a16:creationId xmlns:a16="http://schemas.microsoft.com/office/drawing/2014/main" id="{C7B34883-D877-9CD3-00AE-9CED10EBE26E}"/>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283964" y="1488376"/>
              <a:ext cx="669460" cy="293288"/>
            </a:xfrm>
            <a:prstGeom prst="rect">
              <a:avLst/>
            </a:prstGeom>
          </p:spPr>
        </p:pic>
      </p:grpSp>
      <p:grpSp>
        <p:nvGrpSpPr>
          <p:cNvPr id="9" name="Groep 8">
            <a:extLst>
              <a:ext uri="{FF2B5EF4-FFF2-40B4-BE49-F238E27FC236}">
                <a16:creationId xmlns:a16="http://schemas.microsoft.com/office/drawing/2014/main" id="{63562B9B-9E35-4B21-B658-F7B380978A6E}"/>
              </a:ext>
            </a:extLst>
          </p:cNvPr>
          <p:cNvGrpSpPr/>
          <p:nvPr userDrawn="1"/>
        </p:nvGrpSpPr>
        <p:grpSpPr>
          <a:xfrm>
            <a:off x="-3620530" y="2958678"/>
            <a:ext cx="3527668" cy="3899322"/>
            <a:chOff x="-3913429" y="2864654"/>
            <a:chExt cx="3820567" cy="3899322"/>
          </a:xfrm>
        </p:grpSpPr>
        <p:sp>
          <p:nvSpPr>
            <p:cNvPr id="10" name="Rechthoek: afgeronde hoeken 9">
              <a:extLst>
                <a:ext uri="{FF2B5EF4-FFF2-40B4-BE49-F238E27FC236}">
                  <a16:creationId xmlns:a16="http://schemas.microsoft.com/office/drawing/2014/main" id="{FDF10748-82B4-3DA5-F399-613A45FE4F2F}"/>
                </a:ext>
              </a:extLst>
            </p:cNvPr>
            <p:cNvSpPr/>
            <p:nvPr userDrawn="1"/>
          </p:nvSpPr>
          <p:spPr>
            <a:xfrm>
              <a:off x="-3913429" y="3343976"/>
              <a:ext cx="3820567" cy="3420000"/>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Voeg een afbeelding toe door een afbeelding vanaf je bestanden naar deze slide te slepen. Of door op het icoon te klikken en een afbeelding in te voegen.</a:t>
              </a:r>
            </a:p>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Als er al een afbeelding is toegevoegd, moet je deze eerst verwijderen. Nadat je dit hebt gedaan, komen er iconen tevoorschijn in het kader.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Wanneer je de afbeelding bij wilt snijden of een andere positie in het kader wilt geven, </a:t>
              </a:r>
              <a:r>
                <a:rPr lang="nl-NL" sz="1000">
                  <a:latin typeface="Arial" panose="020B0604020202020204" pitchFamily="34" charset="0"/>
                  <a:cs typeface="Arial" panose="020B0604020202020204" pitchFamily="34" charset="0"/>
                </a:rPr>
                <a:t>d</a:t>
              </a:r>
              <a:r>
                <a:rPr lang="nl-NL" sz="1000" b="0">
                  <a:latin typeface="Arial" panose="020B0604020202020204" pitchFamily="34" charset="0"/>
                  <a:cs typeface="Arial" panose="020B0604020202020204" pitchFamily="34" charset="0"/>
                </a:rPr>
                <a:t>an kun je dit doen door de afbeelding aan te klikken met de rechtermuisknop. Vervolgens kies je voor: “Bijsnijden”.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Nu kun je de afbeelding bijsnijden door de zwarte hoeken te gebruiken. Je kunt ook de positie van de afbeelding wijzigen door de afbeelding te verslepen. </a:t>
              </a:r>
              <a:br>
                <a:rPr lang="nl-NL" sz="1000" b="0">
                  <a:latin typeface="Arial" panose="020B0604020202020204" pitchFamily="34" charset="0"/>
                  <a:cs typeface="Arial" panose="020B0604020202020204" pitchFamily="34" charset="0"/>
                </a:rPr>
              </a:br>
              <a:r>
                <a:rPr lang="nl-NL" sz="1000" b="0">
                  <a:latin typeface="Arial" panose="020B0604020202020204" pitchFamily="34" charset="0"/>
                  <a:cs typeface="Arial" panose="020B0604020202020204" pitchFamily="34" charset="0"/>
                </a:rPr>
                <a:t>Of de grijze rondjes verslepen om de afbeelding in het kader te positioneren.</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Nadat je de wijzingen hebt doorgevoerd, klik je nogmaals op: “Bijsnijden”. Nu is de afbeelding gewijzigd. </a:t>
              </a:r>
            </a:p>
          </p:txBody>
        </p:sp>
        <p:sp>
          <p:nvSpPr>
            <p:cNvPr id="11" name="Rechthoek: afgeronde hoeken 10">
              <a:extLst>
                <a:ext uri="{FF2B5EF4-FFF2-40B4-BE49-F238E27FC236}">
                  <a16:creationId xmlns:a16="http://schemas.microsoft.com/office/drawing/2014/main" id="{ED1EFDC8-D4D7-D0CD-FC99-A5340B9DD503}"/>
                </a:ext>
              </a:extLst>
            </p:cNvPr>
            <p:cNvSpPr/>
            <p:nvPr userDrawn="1"/>
          </p:nvSpPr>
          <p:spPr>
            <a:xfrm>
              <a:off x="-3913429" y="2864654"/>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Afbeeldingen toevoegen of wijzigen</a:t>
              </a:r>
              <a:endParaRPr lang="nl-NL" sz="900" b="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3543991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oofdstuk slide">
    <p:bg>
      <p:bgPr>
        <a:solidFill>
          <a:schemeClr val="accent2"/>
        </a:solidFill>
        <a:effectLst/>
      </p:bgPr>
    </p:bg>
    <p:spTree>
      <p:nvGrpSpPr>
        <p:cNvPr id="1" name=""/>
        <p:cNvGrpSpPr/>
        <p:nvPr/>
      </p:nvGrpSpPr>
      <p:grpSpPr>
        <a:xfrm>
          <a:off x="0" y="0"/>
          <a:ext cx="0" cy="0"/>
          <a:chOff x="0" y="0"/>
          <a:chExt cx="0" cy="0"/>
        </a:xfrm>
      </p:grpSpPr>
      <p:sp>
        <p:nvSpPr>
          <p:cNvPr id="47" name="Vrije vorm: vorm 46">
            <a:extLst>
              <a:ext uri="{FF2B5EF4-FFF2-40B4-BE49-F238E27FC236}">
                <a16:creationId xmlns:a16="http://schemas.microsoft.com/office/drawing/2014/main" id="{B946940B-4955-2138-377E-6BDCB9ED741C}"/>
              </a:ext>
            </a:extLst>
          </p:cNvPr>
          <p:cNvSpPr/>
          <p:nvPr/>
        </p:nvSpPr>
        <p:spPr>
          <a:xfrm>
            <a:off x="4099835" y="0"/>
            <a:ext cx="8092165" cy="6534114"/>
          </a:xfrm>
          <a:custGeom>
            <a:avLst/>
            <a:gdLst>
              <a:gd name="connsiteX0" fmla="*/ 1452642 w 8092165"/>
              <a:gd name="connsiteY0" fmla="*/ 0 h 6534114"/>
              <a:gd name="connsiteX1" fmla="*/ 8092165 w 8092165"/>
              <a:gd name="connsiteY1" fmla="*/ 0 h 6534114"/>
              <a:gd name="connsiteX2" fmla="*/ 8092165 w 8092165"/>
              <a:gd name="connsiteY2" fmla="*/ 3526319 h 6534114"/>
              <a:gd name="connsiteX3" fmla="*/ 5189889 w 8092165"/>
              <a:gd name="connsiteY3" fmla="*/ 6438824 h 6534114"/>
              <a:gd name="connsiteX4" fmla="*/ 4639554 w 8092165"/>
              <a:gd name="connsiteY4" fmla="*/ 6209994 h 6534114"/>
              <a:gd name="connsiteX5" fmla="*/ 4639554 w 8092165"/>
              <a:gd name="connsiteY5" fmla="*/ 3422339 h 6534114"/>
              <a:gd name="connsiteX6" fmla="*/ 3136905 w 8092165"/>
              <a:gd name="connsiteY6" fmla="*/ 1914478 h 6534114"/>
              <a:gd name="connsiteX7" fmla="*/ 323062 w 8092165"/>
              <a:gd name="connsiteY7" fmla="*/ 1914478 h 6534114"/>
              <a:gd name="connsiteX8" fmla="*/ 95122 w 8092165"/>
              <a:gd name="connsiteY8" fmla="*/ 1362235 h 6534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92165" h="6534114">
                <a:moveTo>
                  <a:pt x="1452642" y="0"/>
                </a:moveTo>
                <a:lnTo>
                  <a:pt x="8092165" y="0"/>
                </a:lnTo>
                <a:lnTo>
                  <a:pt x="8092165" y="3526319"/>
                </a:lnTo>
                <a:lnTo>
                  <a:pt x="5189889" y="6438824"/>
                </a:lnTo>
                <a:cubicBezTo>
                  <a:pt x="4986612" y="6642482"/>
                  <a:pt x="4639554" y="6498065"/>
                  <a:pt x="4639554" y="6209994"/>
                </a:cubicBezTo>
                <a:lnTo>
                  <a:pt x="4639554" y="3422339"/>
                </a:lnTo>
                <a:cubicBezTo>
                  <a:pt x="4639299" y="2589652"/>
                  <a:pt x="3966667" y="1914478"/>
                  <a:pt x="3136905" y="1914478"/>
                </a:cubicBezTo>
                <a:lnTo>
                  <a:pt x="323062" y="1914478"/>
                </a:lnTo>
                <a:cubicBezTo>
                  <a:pt x="35753" y="1914478"/>
                  <a:pt x="-108028" y="1566021"/>
                  <a:pt x="95122" y="1362235"/>
                </a:cubicBezTo>
                <a:close/>
              </a:path>
            </a:pathLst>
          </a:custGeom>
          <a:solidFill>
            <a:schemeClr val="tx2"/>
          </a:solidFill>
          <a:ln w="12713" cap="flat">
            <a:noFill/>
            <a:prstDash val="solid"/>
            <a:miter/>
          </a:ln>
        </p:spPr>
        <p:txBody>
          <a:bodyPr rtlCol="0" anchor="ctr"/>
          <a:lstStyle/>
          <a:p>
            <a:endParaRPr lang="nl-NL"/>
          </a:p>
        </p:txBody>
      </p:sp>
      <p:sp>
        <p:nvSpPr>
          <p:cNvPr id="40" name="Vrije vorm: vorm 39">
            <a:extLst>
              <a:ext uri="{FF2B5EF4-FFF2-40B4-BE49-F238E27FC236}">
                <a16:creationId xmlns:a16="http://schemas.microsoft.com/office/drawing/2014/main" id="{7138A7C2-58B4-8B0E-27D8-52EB852BCC5C}"/>
              </a:ext>
            </a:extLst>
          </p:cNvPr>
          <p:cNvSpPr/>
          <p:nvPr/>
        </p:nvSpPr>
        <p:spPr>
          <a:xfrm>
            <a:off x="787348" y="2371374"/>
            <a:ext cx="1002354" cy="1002279"/>
          </a:xfrm>
          <a:custGeom>
            <a:avLst/>
            <a:gdLst>
              <a:gd name="connsiteX0" fmla="*/ 827681 w 1002354"/>
              <a:gd name="connsiteY0" fmla="*/ 0 h 1002279"/>
              <a:gd name="connsiteX1" fmla="*/ 478080 w 1002354"/>
              <a:gd name="connsiteY1" fmla="*/ 0 h 1002279"/>
              <a:gd name="connsiteX2" fmla="*/ 354512 w 1002354"/>
              <a:gd name="connsiteY2" fmla="*/ 51360 h 1002279"/>
              <a:gd name="connsiteX3" fmla="*/ 11140 w 1002354"/>
              <a:gd name="connsiteY3" fmla="*/ 395875 h 1002279"/>
              <a:gd name="connsiteX4" fmla="*/ 37837 w 1002354"/>
              <a:gd name="connsiteY4" fmla="*/ 460584 h 1002279"/>
              <a:gd name="connsiteX5" fmla="*/ 367733 w 1002354"/>
              <a:gd name="connsiteY5" fmla="*/ 460584 h 1002279"/>
              <a:gd name="connsiteX6" fmla="*/ 543932 w 1002354"/>
              <a:gd name="connsiteY6" fmla="*/ 637418 h 1002279"/>
              <a:gd name="connsiteX7" fmla="*/ 543932 w 1002354"/>
              <a:gd name="connsiteY7" fmla="*/ 964263 h 1002279"/>
              <a:gd name="connsiteX8" fmla="*/ 608513 w 1002354"/>
              <a:gd name="connsiteY8" fmla="*/ 991087 h 1002279"/>
              <a:gd name="connsiteX9" fmla="*/ 951122 w 1002354"/>
              <a:gd name="connsiteY9" fmla="*/ 647334 h 1002279"/>
              <a:gd name="connsiteX10" fmla="*/ 1002354 w 1002354"/>
              <a:gd name="connsiteY10" fmla="*/ 523384 h 1002279"/>
              <a:gd name="connsiteX11" fmla="*/ 1002354 w 1002354"/>
              <a:gd name="connsiteY11" fmla="*/ 175309 h 1002279"/>
              <a:gd name="connsiteX12" fmla="*/ 827681 w 1002354"/>
              <a:gd name="connsiteY12" fmla="*/ 0 h 1002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2354" h="1002279">
                <a:moveTo>
                  <a:pt x="827681" y="0"/>
                </a:moveTo>
                <a:lnTo>
                  <a:pt x="478080" y="0"/>
                </a:lnTo>
                <a:cubicBezTo>
                  <a:pt x="431678" y="0"/>
                  <a:pt x="387311" y="18434"/>
                  <a:pt x="354512" y="51360"/>
                </a:cubicBezTo>
                <a:lnTo>
                  <a:pt x="11140" y="395875"/>
                </a:lnTo>
                <a:cubicBezTo>
                  <a:pt x="-12633" y="419775"/>
                  <a:pt x="4148" y="460584"/>
                  <a:pt x="37837" y="460584"/>
                </a:cubicBezTo>
                <a:lnTo>
                  <a:pt x="367733" y="460584"/>
                </a:lnTo>
                <a:cubicBezTo>
                  <a:pt x="464986" y="460584"/>
                  <a:pt x="543932" y="539784"/>
                  <a:pt x="543932" y="637418"/>
                </a:cubicBezTo>
                <a:lnTo>
                  <a:pt x="543932" y="964263"/>
                </a:lnTo>
                <a:cubicBezTo>
                  <a:pt x="543932" y="998079"/>
                  <a:pt x="584613" y="1014987"/>
                  <a:pt x="608513" y="991087"/>
                </a:cubicBezTo>
                <a:lnTo>
                  <a:pt x="951122" y="647334"/>
                </a:lnTo>
                <a:cubicBezTo>
                  <a:pt x="983921" y="614408"/>
                  <a:pt x="1002354" y="569913"/>
                  <a:pt x="1002354" y="523384"/>
                </a:cubicBezTo>
                <a:lnTo>
                  <a:pt x="1002354" y="175309"/>
                </a:lnTo>
                <a:cubicBezTo>
                  <a:pt x="1002354" y="78438"/>
                  <a:pt x="924171" y="0"/>
                  <a:pt x="827681" y="0"/>
                </a:cubicBezTo>
              </a:path>
            </a:pathLst>
          </a:custGeom>
          <a:solidFill>
            <a:srgbClr val="FFFFFF"/>
          </a:solidFill>
          <a:ln w="12713" cap="flat">
            <a:noFill/>
            <a:prstDash val="solid"/>
            <a:miter/>
          </a:ln>
        </p:spPr>
        <p:txBody>
          <a:bodyPr rtlCol="0" anchor="ctr"/>
          <a:lstStyle/>
          <a:p>
            <a:endParaRPr lang="nl-NL"/>
          </a:p>
        </p:txBody>
      </p:sp>
      <p:sp>
        <p:nvSpPr>
          <p:cNvPr id="21" name="Titel 20">
            <a:extLst>
              <a:ext uri="{FF2B5EF4-FFF2-40B4-BE49-F238E27FC236}">
                <a16:creationId xmlns:a16="http://schemas.microsoft.com/office/drawing/2014/main" id="{A741DFD7-4C07-B4C8-136E-86729ACC8EE3}"/>
              </a:ext>
            </a:extLst>
          </p:cNvPr>
          <p:cNvSpPr>
            <a:spLocks noGrp="1"/>
          </p:cNvSpPr>
          <p:nvPr>
            <p:ph type="title"/>
          </p:nvPr>
        </p:nvSpPr>
        <p:spPr>
          <a:xfrm>
            <a:off x="787348" y="3778885"/>
            <a:ext cx="6047792" cy="2583815"/>
          </a:xfrm>
        </p:spPr>
        <p:txBody>
          <a:bodyPr anchor="t">
            <a:normAutofit/>
          </a:bodyPr>
          <a:lstStyle>
            <a:lvl1pPr>
              <a:lnSpc>
                <a:spcPts val="5000"/>
              </a:lnSpc>
              <a:defRPr sz="5000"/>
            </a:lvl1pPr>
          </a:lstStyle>
          <a:p>
            <a:r>
              <a:rPr lang="nl-NL"/>
              <a:t>Klik om stijl te bewerken</a:t>
            </a:r>
          </a:p>
        </p:txBody>
      </p:sp>
      <p:sp>
        <p:nvSpPr>
          <p:cNvPr id="27" name="Tijdelijke aanduiding voor tekst 26">
            <a:extLst>
              <a:ext uri="{FF2B5EF4-FFF2-40B4-BE49-F238E27FC236}">
                <a16:creationId xmlns:a16="http://schemas.microsoft.com/office/drawing/2014/main" id="{7253C744-A5DC-6268-047B-014E1123B80C}"/>
              </a:ext>
            </a:extLst>
          </p:cNvPr>
          <p:cNvSpPr>
            <a:spLocks noGrp="1"/>
          </p:cNvSpPr>
          <p:nvPr>
            <p:ph type="body" sz="quarter" idx="10" hasCustomPrompt="1"/>
          </p:nvPr>
        </p:nvSpPr>
        <p:spPr>
          <a:xfrm>
            <a:off x="6844983" y="1821497"/>
            <a:ext cx="4680000" cy="4541203"/>
          </a:xfrm>
        </p:spPr>
        <p:txBody>
          <a:bodyPr>
            <a:noAutofit/>
          </a:bodyPr>
          <a:lstStyle>
            <a:lvl1pPr marL="0" indent="0" algn="r">
              <a:buNone/>
              <a:defRPr sz="30000" b="1">
                <a:solidFill>
                  <a:schemeClr val="bg1"/>
                </a:solidFill>
              </a:defRPr>
            </a:lvl1pPr>
          </a:lstStyle>
          <a:p>
            <a:pPr lvl="0"/>
            <a:r>
              <a:rPr lang="nl-NL"/>
              <a:t>00</a:t>
            </a:r>
          </a:p>
        </p:txBody>
      </p:sp>
      <p:grpSp>
        <p:nvGrpSpPr>
          <p:cNvPr id="41" name="Groep 40">
            <a:extLst>
              <a:ext uri="{FF2B5EF4-FFF2-40B4-BE49-F238E27FC236}">
                <a16:creationId xmlns:a16="http://schemas.microsoft.com/office/drawing/2014/main" id="{289F349A-5ACF-B5F0-B3EB-3883F5F6AB14}"/>
              </a:ext>
            </a:extLst>
          </p:cNvPr>
          <p:cNvGrpSpPr/>
          <p:nvPr userDrawn="1"/>
        </p:nvGrpSpPr>
        <p:grpSpPr>
          <a:xfrm>
            <a:off x="11721972" y="6588759"/>
            <a:ext cx="274828" cy="175260"/>
            <a:chOff x="11721972" y="6588759"/>
            <a:chExt cx="274828" cy="175260"/>
          </a:xfrm>
          <a:solidFill>
            <a:schemeClr val="tx2"/>
          </a:solidFill>
        </p:grpSpPr>
        <p:sp>
          <p:nvSpPr>
            <p:cNvPr id="42" name="Vrije vorm: vorm 41">
              <a:extLst>
                <a:ext uri="{FF2B5EF4-FFF2-40B4-BE49-F238E27FC236}">
                  <a16:creationId xmlns:a16="http://schemas.microsoft.com/office/drawing/2014/main" id="{93F0DE82-79AD-A1C3-F6F2-A144FC40E52A}"/>
                </a:ext>
              </a:extLst>
            </p:cNvPr>
            <p:cNvSpPr/>
            <p:nvPr/>
          </p:nvSpPr>
          <p:spPr>
            <a:xfrm>
              <a:off x="11721972" y="6613906"/>
              <a:ext cx="106298" cy="150113"/>
            </a:xfrm>
            <a:custGeom>
              <a:avLst/>
              <a:gdLst>
                <a:gd name="connsiteX0" fmla="*/ 92202 w 106298"/>
                <a:gd name="connsiteY0" fmla="*/ 0 h 150113"/>
                <a:gd name="connsiteX1" fmla="*/ 82042 w 106298"/>
                <a:gd name="connsiteY1" fmla="*/ 4190 h 150113"/>
                <a:gd name="connsiteX2" fmla="*/ 78105 w 106298"/>
                <a:gd name="connsiteY2" fmla="*/ 14350 h 150113"/>
                <a:gd name="connsiteX3" fmla="*/ 78105 w 106298"/>
                <a:gd name="connsiteY3" fmla="*/ 46989 h 150113"/>
                <a:gd name="connsiteX4" fmla="*/ 65532 w 106298"/>
                <a:gd name="connsiteY4" fmla="*/ 40386 h 150113"/>
                <a:gd name="connsiteX5" fmla="*/ 49403 w 106298"/>
                <a:gd name="connsiteY5" fmla="*/ 37719 h 150113"/>
                <a:gd name="connsiteX6" fmla="*/ 24384 w 106298"/>
                <a:gd name="connsiteY6" fmla="*/ 44958 h 150113"/>
                <a:gd name="connsiteX7" fmla="*/ 6604 w 106298"/>
                <a:gd name="connsiteY7" fmla="*/ 64897 h 150113"/>
                <a:gd name="connsiteX8" fmla="*/ 0 w 106298"/>
                <a:gd name="connsiteY8" fmla="*/ 93980 h 150113"/>
                <a:gd name="connsiteX9" fmla="*/ 6604 w 106298"/>
                <a:gd name="connsiteY9" fmla="*/ 122936 h 150113"/>
                <a:gd name="connsiteX10" fmla="*/ 24638 w 106298"/>
                <a:gd name="connsiteY10" fmla="*/ 142875 h 150113"/>
                <a:gd name="connsiteX11" fmla="*/ 50165 w 106298"/>
                <a:gd name="connsiteY11" fmla="*/ 150113 h 150113"/>
                <a:gd name="connsiteX12" fmla="*/ 64770 w 106298"/>
                <a:gd name="connsiteY12" fmla="*/ 147574 h 150113"/>
                <a:gd name="connsiteX13" fmla="*/ 76327 w 106298"/>
                <a:gd name="connsiteY13" fmla="*/ 141350 h 150113"/>
                <a:gd name="connsiteX14" fmla="*/ 78994 w 106298"/>
                <a:gd name="connsiteY14" fmla="*/ 139192 h 150113"/>
                <a:gd name="connsiteX15" fmla="*/ 82042 w 106298"/>
                <a:gd name="connsiteY15" fmla="*/ 144145 h 150113"/>
                <a:gd name="connsiteX16" fmla="*/ 92202 w 106298"/>
                <a:gd name="connsiteY16" fmla="*/ 148336 h 150113"/>
                <a:gd name="connsiteX17" fmla="*/ 102362 w 106298"/>
                <a:gd name="connsiteY17" fmla="*/ 144145 h 150113"/>
                <a:gd name="connsiteX18" fmla="*/ 106299 w 106298"/>
                <a:gd name="connsiteY18" fmla="*/ 133985 h 150113"/>
                <a:gd name="connsiteX19" fmla="*/ 106299 w 106298"/>
                <a:gd name="connsiteY19" fmla="*/ 14350 h 150113"/>
                <a:gd name="connsiteX20" fmla="*/ 102235 w 106298"/>
                <a:gd name="connsiteY20" fmla="*/ 4063 h 150113"/>
                <a:gd name="connsiteX21" fmla="*/ 92202 w 106298"/>
                <a:gd name="connsiteY21" fmla="*/ 0 h 150113"/>
                <a:gd name="connsiteX22" fmla="*/ 75819 w 106298"/>
                <a:gd name="connsiteY22" fmla="*/ 109474 h 150113"/>
                <a:gd name="connsiteX23" fmla="*/ 66675 w 106298"/>
                <a:gd name="connsiteY23" fmla="*/ 120142 h 150113"/>
                <a:gd name="connsiteX24" fmla="*/ 53213 w 106298"/>
                <a:gd name="connsiteY24" fmla="*/ 123951 h 150113"/>
                <a:gd name="connsiteX25" fmla="*/ 39878 w 106298"/>
                <a:gd name="connsiteY25" fmla="*/ 120142 h 150113"/>
                <a:gd name="connsiteX26" fmla="*/ 30734 w 106298"/>
                <a:gd name="connsiteY26" fmla="*/ 109474 h 150113"/>
                <a:gd name="connsiteX27" fmla="*/ 27432 w 106298"/>
                <a:gd name="connsiteY27" fmla="*/ 94107 h 150113"/>
                <a:gd name="connsiteX28" fmla="*/ 30734 w 106298"/>
                <a:gd name="connsiteY28" fmla="*/ 78612 h 150113"/>
                <a:gd name="connsiteX29" fmla="*/ 39878 w 106298"/>
                <a:gd name="connsiteY29" fmla="*/ 67945 h 150113"/>
                <a:gd name="connsiteX30" fmla="*/ 53213 w 106298"/>
                <a:gd name="connsiteY30" fmla="*/ 64135 h 150113"/>
                <a:gd name="connsiteX31" fmla="*/ 66675 w 106298"/>
                <a:gd name="connsiteY31" fmla="*/ 67945 h 150113"/>
                <a:gd name="connsiteX32" fmla="*/ 75819 w 106298"/>
                <a:gd name="connsiteY32" fmla="*/ 78612 h 150113"/>
                <a:gd name="connsiteX33" fmla="*/ 79121 w 106298"/>
                <a:gd name="connsiteY33" fmla="*/ 94234 h 150113"/>
                <a:gd name="connsiteX34" fmla="*/ 75819 w 106298"/>
                <a:gd name="connsiteY34" fmla="*/ 109600 h 150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50113">
                  <a:moveTo>
                    <a:pt x="92202" y="0"/>
                  </a:moveTo>
                  <a:cubicBezTo>
                    <a:pt x="88138" y="0"/>
                    <a:pt x="84709" y="1397"/>
                    <a:pt x="82042" y="4190"/>
                  </a:cubicBezTo>
                  <a:cubicBezTo>
                    <a:pt x="79375" y="6858"/>
                    <a:pt x="78105" y="10287"/>
                    <a:pt x="78105" y="14350"/>
                  </a:cubicBezTo>
                  <a:lnTo>
                    <a:pt x="78105" y="46989"/>
                  </a:lnTo>
                  <a:cubicBezTo>
                    <a:pt x="74549" y="44323"/>
                    <a:pt x="70359" y="42163"/>
                    <a:pt x="65532" y="40386"/>
                  </a:cubicBezTo>
                  <a:cubicBezTo>
                    <a:pt x="60579" y="38608"/>
                    <a:pt x="55245" y="37719"/>
                    <a:pt x="49403" y="37719"/>
                  </a:cubicBezTo>
                  <a:cubicBezTo>
                    <a:pt x="40259" y="37719"/>
                    <a:pt x="31877" y="40132"/>
                    <a:pt x="24384" y="44958"/>
                  </a:cubicBezTo>
                  <a:cubicBezTo>
                    <a:pt x="16891" y="49784"/>
                    <a:pt x="10922" y="56514"/>
                    <a:pt x="6604" y="64897"/>
                  </a:cubicBezTo>
                  <a:cubicBezTo>
                    <a:pt x="2286" y="73278"/>
                    <a:pt x="0" y="83058"/>
                    <a:pt x="0" y="93980"/>
                  </a:cubicBezTo>
                  <a:cubicBezTo>
                    <a:pt x="0" y="104901"/>
                    <a:pt x="2159" y="114553"/>
                    <a:pt x="6604" y="122936"/>
                  </a:cubicBezTo>
                  <a:cubicBezTo>
                    <a:pt x="10922" y="131318"/>
                    <a:pt x="17018" y="138049"/>
                    <a:pt x="24638" y="142875"/>
                  </a:cubicBezTo>
                  <a:cubicBezTo>
                    <a:pt x="32258" y="147700"/>
                    <a:pt x="40767" y="150113"/>
                    <a:pt x="50165" y="150113"/>
                  </a:cubicBezTo>
                  <a:cubicBezTo>
                    <a:pt x="55372" y="150113"/>
                    <a:pt x="60198" y="149225"/>
                    <a:pt x="64770" y="147574"/>
                  </a:cubicBezTo>
                  <a:cubicBezTo>
                    <a:pt x="69215" y="145923"/>
                    <a:pt x="73025" y="143763"/>
                    <a:pt x="76327" y="141350"/>
                  </a:cubicBezTo>
                  <a:cubicBezTo>
                    <a:pt x="77343" y="140588"/>
                    <a:pt x="78232" y="139953"/>
                    <a:pt x="78994" y="139192"/>
                  </a:cubicBezTo>
                  <a:cubicBezTo>
                    <a:pt x="79629" y="140970"/>
                    <a:pt x="80645" y="142621"/>
                    <a:pt x="82042" y="144145"/>
                  </a:cubicBezTo>
                  <a:cubicBezTo>
                    <a:pt x="84709" y="146938"/>
                    <a:pt x="88138" y="148336"/>
                    <a:pt x="92202" y="148336"/>
                  </a:cubicBezTo>
                  <a:cubicBezTo>
                    <a:pt x="96266" y="148336"/>
                    <a:pt x="99695" y="146938"/>
                    <a:pt x="102362" y="144145"/>
                  </a:cubicBezTo>
                  <a:cubicBezTo>
                    <a:pt x="105029" y="141477"/>
                    <a:pt x="106299" y="138049"/>
                    <a:pt x="106299" y="133985"/>
                  </a:cubicBezTo>
                  <a:lnTo>
                    <a:pt x="106299" y="14350"/>
                  </a:lnTo>
                  <a:cubicBezTo>
                    <a:pt x="106299" y="10160"/>
                    <a:pt x="104902" y="6731"/>
                    <a:pt x="102235" y="4063"/>
                  </a:cubicBezTo>
                  <a:cubicBezTo>
                    <a:pt x="99568" y="1397"/>
                    <a:pt x="96139" y="0"/>
                    <a:pt x="92202" y="0"/>
                  </a:cubicBezTo>
                  <a:moveTo>
                    <a:pt x="75819" y="109474"/>
                  </a:moveTo>
                  <a:cubicBezTo>
                    <a:pt x="73660" y="113919"/>
                    <a:pt x="70612" y="117475"/>
                    <a:pt x="66675" y="120142"/>
                  </a:cubicBezTo>
                  <a:cubicBezTo>
                    <a:pt x="62865" y="122682"/>
                    <a:pt x="58293" y="123951"/>
                    <a:pt x="53213" y="123951"/>
                  </a:cubicBezTo>
                  <a:cubicBezTo>
                    <a:pt x="48133" y="123951"/>
                    <a:pt x="43688" y="122682"/>
                    <a:pt x="39878" y="120142"/>
                  </a:cubicBezTo>
                  <a:cubicBezTo>
                    <a:pt x="36068" y="117601"/>
                    <a:pt x="32893" y="114046"/>
                    <a:pt x="30734" y="109474"/>
                  </a:cubicBezTo>
                  <a:cubicBezTo>
                    <a:pt x="28575" y="104901"/>
                    <a:pt x="27432" y="99822"/>
                    <a:pt x="27432" y="94107"/>
                  </a:cubicBezTo>
                  <a:cubicBezTo>
                    <a:pt x="27432" y="88392"/>
                    <a:pt x="28575" y="83058"/>
                    <a:pt x="30734" y="78612"/>
                  </a:cubicBezTo>
                  <a:cubicBezTo>
                    <a:pt x="32893" y="74168"/>
                    <a:pt x="35941" y="70612"/>
                    <a:pt x="39878" y="67945"/>
                  </a:cubicBezTo>
                  <a:cubicBezTo>
                    <a:pt x="43688" y="65405"/>
                    <a:pt x="48133" y="64135"/>
                    <a:pt x="53213" y="64135"/>
                  </a:cubicBezTo>
                  <a:cubicBezTo>
                    <a:pt x="58293" y="64135"/>
                    <a:pt x="62865" y="65405"/>
                    <a:pt x="66675" y="67945"/>
                  </a:cubicBezTo>
                  <a:cubicBezTo>
                    <a:pt x="70485" y="70485"/>
                    <a:pt x="73660" y="74040"/>
                    <a:pt x="75819" y="78612"/>
                  </a:cubicBezTo>
                  <a:cubicBezTo>
                    <a:pt x="77978" y="83185"/>
                    <a:pt x="79121" y="88392"/>
                    <a:pt x="79121" y="94234"/>
                  </a:cubicBezTo>
                  <a:cubicBezTo>
                    <a:pt x="79121" y="100075"/>
                    <a:pt x="77978" y="105028"/>
                    <a:pt x="75819" y="109600"/>
                  </a:cubicBezTo>
                </a:path>
              </a:pathLst>
            </a:custGeom>
            <a:grpFill/>
            <a:ln w="12700" cap="flat">
              <a:noFill/>
              <a:prstDash val="solid"/>
              <a:miter/>
            </a:ln>
          </p:spPr>
          <p:txBody>
            <a:bodyPr rtlCol="0" anchor="ctr"/>
            <a:lstStyle/>
            <a:p>
              <a:endParaRPr lang="nl-NL"/>
            </a:p>
          </p:txBody>
        </p:sp>
        <p:sp>
          <p:nvSpPr>
            <p:cNvPr id="43" name="Vrije vorm: vorm 42">
              <a:extLst>
                <a:ext uri="{FF2B5EF4-FFF2-40B4-BE49-F238E27FC236}">
                  <a16:creationId xmlns:a16="http://schemas.microsoft.com/office/drawing/2014/main" id="{66C223F3-13ED-AF7E-CA96-8FDA26552B14}"/>
                </a:ext>
              </a:extLst>
            </p:cNvPr>
            <p:cNvSpPr/>
            <p:nvPr/>
          </p:nvSpPr>
          <p:spPr>
            <a:xfrm>
              <a:off x="11847194" y="6651625"/>
              <a:ext cx="28194" cy="110617"/>
            </a:xfrm>
            <a:custGeom>
              <a:avLst/>
              <a:gdLst>
                <a:gd name="connsiteX0" fmla="*/ 14098 w 28194"/>
                <a:gd name="connsiteY0" fmla="*/ 0 h 110617"/>
                <a:gd name="connsiteX1" fmla="*/ 3937 w 28194"/>
                <a:gd name="connsiteY1" fmla="*/ 4191 h 110617"/>
                <a:gd name="connsiteX2" fmla="*/ 0 w 28194"/>
                <a:gd name="connsiteY2" fmla="*/ 14351 h 110617"/>
                <a:gd name="connsiteX3" fmla="*/ 0 w 28194"/>
                <a:gd name="connsiteY3" fmla="*/ 96266 h 110617"/>
                <a:gd name="connsiteX4" fmla="*/ 3937 w 28194"/>
                <a:gd name="connsiteY4" fmla="*/ 106426 h 110617"/>
                <a:gd name="connsiteX5" fmla="*/ 14098 w 28194"/>
                <a:gd name="connsiteY5" fmla="*/ 110617 h 110617"/>
                <a:gd name="connsiteX6" fmla="*/ 24257 w 28194"/>
                <a:gd name="connsiteY6" fmla="*/ 106426 h 110617"/>
                <a:gd name="connsiteX7" fmla="*/ 28194 w 28194"/>
                <a:gd name="connsiteY7" fmla="*/ 96266 h 110617"/>
                <a:gd name="connsiteX8" fmla="*/ 28194 w 28194"/>
                <a:gd name="connsiteY8" fmla="*/ 14351 h 110617"/>
                <a:gd name="connsiteX9" fmla="*/ 24257 w 28194"/>
                <a:gd name="connsiteY9" fmla="*/ 4191 h 110617"/>
                <a:gd name="connsiteX10" fmla="*/ 14098 w 28194"/>
                <a:gd name="connsiteY10" fmla="*/ 0 h 110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194" h="110617">
                  <a:moveTo>
                    <a:pt x="14098" y="0"/>
                  </a:moveTo>
                  <a:cubicBezTo>
                    <a:pt x="10033" y="0"/>
                    <a:pt x="6604" y="1397"/>
                    <a:pt x="3937" y="4191"/>
                  </a:cubicBezTo>
                  <a:cubicBezTo>
                    <a:pt x="1270" y="6858"/>
                    <a:pt x="0" y="10287"/>
                    <a:pt x="0" y="14351"/>
                  </a:cubicBezTo>
                  <a:lnTo>
                    <a:pt x="0" y="96266"/>
                  </a:lnTo>
                  <a:cubicBezTo>
                    <a:pt x="0" y="100330"/>
                    <a:pt x="1398" y="103759"/>
                    <a:pt x="3937" y="106426"/>
                  </a:cubicBezTo>
                  <a:cubicBezTo>
                    <a:pt x="6604" y="109220"/>
                    <a:pt x="10033" y="110617"/>
                    <a:pt x="14098" y="110617"/>
                  </a:cubicBezTo>
                  <a:cubicBezTo>
                    <a:pt x="18162" y="110617"/>
                    <a:pt x="21590" y="109220"/>
                    <a:pt x="24257" y="106426"/>
                  </a:cubicBezTo>
                  <a:cubicBezTo>
                    <a:pt x="26924" y="103759"/>
                    <a:pt x="28194" y="100330"/>
                    <a:pt x="28194" y="96266"/>
                  </a:cubicBezTo>
                  <a:lnTo>
                    <a:pt x="28194" y="14351"/>
                  </a:lnTo>
                  <a:cubicBezTo>
                    <a:pt x="28194" y="10287"/>
                    <a:pt x="26798" y="6985"/>
                    <a:pt x="24257" y="4191"/>
                  </a:cubicBezTo>
                  <a:cubicBezTo>
                    <a:pt x="21590" y="1397"/>
                    <a:pt x="18162" y="0"/>
                    <a:pt x="14098" y="0"/>
                  </a:cubicBezTo>
                </a:path>
              </a:pathLst>
            </a:custGeom>
            <a:grpFill/>
            <a:ln w="12700" cap="flat">
              <a:noFill/>
              <a:prstDash val="solid"/>
              <a:miter/>
            </a:ln>
          </p:spPr>
          <p:txBody>
            <a:bodyPr rtlCol="0" anchor="ctr"/>
            <a:lstStyle/>
            <a:p>
              <a:endParaRPr lang="nl-NL"/>
            </a:p>
          </p:txBody>
        </p:sp>
        <p:sp>
          <p:nvSpPr>
            <p:cNvPr id="44" name="Vrije vorm: vorm 43">
              <a:extLst>
                <a:ext uri="{FF2B5EF4-FFF2-40B4-BE49-F238E27FC236}">
                  <a16:creationId xmlns:a16="http://schemas.microsoft.com/office/drawing/2014/main" id="{35F3230F-BA68-DE33-8F73-47D70DDE1749}"/>
                </a:ext>
              </a:extLst>
            </p:cNvPr>
            <p:cNvSpPr/>
            <p:nvPr/>
          </p:nvSpPr>
          <p:spPr>
            <a:xfrm>
              <a:off x="11890502" y="6651625"/>
              <a:ext cx="106298" cy="112394"/>
            </a:xfrm>
            <a:custGeom>
              <a:avLst/>
              <a:gdLst>
                <a:gd name="connsiteX0" fmla="*/ 102108 w 106298"/>
                <a:gd name="connsiteY0" fmla="*/ 4064 h 112394"/>
                <a:gd name="connsiteX1" fmla="*/ 92075 w 106298"/>
                <a:gd name="connsiteY1" fmla="*/ 0 h 112394"/>
                <a:gd name="connsiteX2" fmla="*/ 81915 w 106298"/>
                <a:gd name="connsiteY2" fmla="*/ 4191 h 112394"/>
                <a:gd name="connsiteX3" fmla="*/ 78613 w 106298"/>
                <a:gd name="connsiteY3" fmla="*/ 9779 h 112394"/>
                <a:gd name="connsiteX4" fmla="*/ 78232 w 106298"/>
                <a:gd name="connsiteY4" fmla="*/ 9398 h 112394"/>
                <a:gd name="connsiteX5" fmla="*/ 65532 w 106298"/>
                <a:gd name="connsiteY5" fmla="*/ 2667 h 112394"/>
                <a:gd name="connsiteX6" fmla="*/ 49403 w 106298"/>
                <a:gd name="connsiteY6" fmla="*/ 0 h 112394"/>
                <a:gd name="connsiteX7" fmla="*/ 24384 w 106298"/>
                <a:gd name="connsiteY7" fmla="*/ 7239 h 112394"/>
                <a:gd name="connsiteX8" fmla="*/ 6604 w 106298"/>
                <a:gd name="connsiteY8" fmla="*/ 27178 h 112394"/>
                <a:gd name="connsiteX9" fmla="*/ 0 w 106298"/>
                <a:gd name="connsiteY9" fmla="*/ 56261 h 112394"/>
                <a:gd name="connsiteX10" fmla="*/ 6604 w 106298"/>
                <a:gd name="connsiteY10" fmla="*/ 85217 h 112394"/>
                <a:gd name="connsiteX11" fmla="*/ 24638 w 106298"/>
                <a:gd name="connsiteY11" fmla="*/ 105156 h 112394"/>
                <a:gd name="connsiteX12" fmla="*/ 50165 w 106298"/>
                <a:gd name="connsiteY12" fmla="*/ 112395 h 112394"/>
                <a:gd name="connsiteX13" fmla="*/ 64770 w 106298"/>
                <a:gd name="connsiteY13" fmla="*/ 109855 h 112394"/>
                <a:gd name="connsiteX14" fmla="*/ 76327 w 106298"/>
                <a:gd name="connsiteY14" fmla="*/ 103632 h 112394"/>
                <a:gd name="connsiteX15" fmla="*/ 78994 w 106298"/>
                <a:gd name="connsiteY15" fmla="*/ 101473 h 112394"/>
                <a:gd name="connsiteX16" fmla="*/ 82042 w 106298"/>
                <a:gd name="connsiteY16" fmla="*/ 106426 h 112394"/>
                <a:gd name="connsiteX17" fmla="*/ 92202 w 106298"/>
                <a:gd name="connsiteY17" fmla="*/ 110617 h 112394"/>
                <a:gd name="connsiteX18" fmla="*/ 102362 w 106298"/>
                <a:gd name="connsiteY18" fmla="*/ 106426 h 112394"/>
                <a:gd name="connsiteX19" fmla="*/ 106299 w 106298"/>
                <a:gd name="connsiteY19" fmla="*/ 96266 h 112394"/>
                <a:gd name="connsiteX20" fmla="*/ 106299 w 106298"/>
                <a:gd name="connsiteY20" fmla="*/ 14351 h 112394"/>
                <a:gd name="connsiteX21" fmla="*/ 102235 w 106298"/>
                <a:gd name="connsiteY21" fmla="*/ 4064 h 112394"/>
                <a:gd name="connsiteX22" fmla="*/ 75565 w 106298"/>
                <a:gd name="connsiteY22" fmla="*/ 71755 h 112394"/>
                <a:gd name="connsiteX23" fmla="*/ 66421 w 106298"/>
                <a:gd name="connsiteY23" fmla="*/ 82423 h 112394"/>
                <a:gd name="connsiteX24" fmla="*/ 52959 w 106298"/>
                <a:gd name="connsiteY24" fmla="*/ 86233 h 112394"/>
                <a:gd name="connsiteX25" fmla="*/ 39624 w 106298"/>
                <a:gd name="connsiteY25" fmla="*/ 82423 h 112394"/>
                <a:gd name="connsiteX26" fmla="*/ 30480 w 106298"/>
                <a:gd name="connsiteY26" fmla="*/ 71755 h 112394"/>
                <a:gd name="connsiteX27" fmla="*/ 27178 w 106298"/>
                <a:gd name="connsiteY27" fmla="*/ 56388 h 112394"/>
                <a:gd name="connsiteX28" fmla="*/ 30480 w 106298"/>
                <a:gd name="connsiteY28" fmla="*/ 40894 h 112394"/>
                <a:gd name="connsiteX29" fmla="*/ 39624 w 106298"/>
                <a:gd name="connsiteY29" fmla="*/ 30226 h 112394"/>
                <a:gd name="connsiteX30" fmla="*/ 52959 w 106298"/>
                <a:gd name="connsiteY30" fmla="*/ 26416 h 112394"/>
                <a:gd name="connsiteX31" fmla="*/ 66421 w 106298"/>
                <a:gd name="connsiteY31" fmla="*/ 30226 h 112394"/>
                <a:gd name="connsiteX32" fmla="*/ 75565 w 106298"/>
                <a:gd name="connsiteY32" fmla="*/ 40894 h 112394"/>
                <a:gd name="connsiteX33" fmla="*/ 78867 w 106298"/>
                <a:gd name="connsiteY33" fmla="*/ 56515 h 112394"/>
                <a:gd name="connsiteX34" fmla="*/ 75565 w 106298"/>
                <a:gd name="connsiteY34" fmla="*/ 71882 h 11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12394">
                  <a:moveTo>
                    <a:pt x="102108" y="4064"/>
                  </a:moveTo>
                  <a:cubicBezTo>
                    <a:pt x="99441" y="1397"/>
                    <a:pt x="96012" y="0"/>
                    <a:pt x="92075" y="0"/>
                  </a:cubicBezTo>
                  <a:cubicBezTo>
                    <a:pt x="88138" y="0"/>
                    <a:pt x="84582" y="1397"/>
                    <a:pt x="81915" y="4191"/>
                  </a:cubicBezTo>
                  <a:cubicBezTo>
                    <a:pt x="80391" y="5842"/>
                    <a:pt x="79248" y="7747"/>
                    <a:pt x="78613" y="9779"/>
                  </a:cubicBezTo>
                  <a:cubicBezTo>
                    <a:pt x="78486" y="9779"/>
                    <a:pt x="78359" y="9525"/>
                    <a:pt x="78232" y="9398"/>
                  </a:cubicBezTo>
                  <a:cubicBezTo>
                    <a:pt x="74676" y="6731"/>
                    <a:pt x="70358" y="4445"/>
                    <a:pt x="65532" y="2667"/>
                  </a:cubicBezTo>
                  <a:cubicBezTo>
                    <a:pt x="60579" y="889"/>
                    <a:pt x="55245" y="0"/>
                    <a:pt x="49403" y="0"/>
                  </a:cubicBezTo>
                  <a:cubicBezTo>
                    <a:pt x="40259" y="0"/>
                    <a:pt x="31877" y="2413"/>
                    <a:pt x="24384" y="7239"/>
                  </a:cubicBezTo>
                  <a:cubicBezTo>
                    <a:pt x="16891" y="12065"/>
                    <a:pt x="10922" y="18796"/>
                    <a:pt x="6604" y="27178"/>
                  </a:cubicBezTo>
                  <a:cubicBezTo>
                    <a:pt x="2286" y="35560"/>
                    <a:pt x="0" y="45339"/>
                    <a:pt x="0" y="56261"/>
                  </a:cubicBezTo>
                  <a:cubicBezTo>
                    <a:pt x="0" y="67183"/>
                    <a:pt x="2159" y="76835"/>
                    <a:pt x="6604" y="85217"/>
                  </a:cubicBezTo>
                  <a:cubicBezTo>
                    <a:pt x="10922" y="93599"/>
                    <a:pt x="17018" y="100330"/>
                    <a:pt x="24638" y="105156"/>
                  </a:cubicBezTo>
                  <a:cubicBezTo>
                    <a:pt x="32258" y="109982"/>
                    <a:pt x="40767" y="112395"/>
                    <a:pt x="50165" y="112395"/>
                  </a:cubicBezTo>
                  <a:cubicBezTo>
                    <a:pt x="55372" y="112395"/>
                    <a:pt x="60198" y="111506"/>
                    <a:pt x="64770" y="109855"/>
                  </a:cubicBezTo>
                  <a:cubicBezTo>
                    <a:pt x="69215" y="108204"/>
                    <a:pt x="73025" y="106045"/>
                    <a:pt x="76327" y="103632"/>
                  </a:cubicBezTo>
                  <a:cubicBezTo>
                    <a:pt x="77343" y="102870"/>
                    <a:pt x="78232" y="102235"/>
                    <a:pt x="78994" y="101473"/>
                  </a:cubicBezTo>
                  <a:cubicBezTo>
                    <a:pt x="79629" y="103251"/>
                    <a:pt x="80645" y="104902"/>
                    <a:pt x="82042" y="106426"/>
                  </a:cubicBezTo>
                  <a:cubicBezTo>
                    <a:pt x="84709" y="109220"/>
                    <a:pt x="88138" y="110617"/>
                    <a:pt x="92202" y="110617"/>
                  </a:cubicBezTo>
                  <a:cubicBezTo>
                    <a:pt x="96266" y="110617"/>
                    <a:pt x="99695" y="109220"/>
                    <a:pt x="102362" y="106426"/>
                  </a:cubicBezTo>
                  <a:cubicBezTo>
                    <a:pt x="105029" y="103759"/>
                    <a:pt x="106299" y="100330"/>
                    <a:pt x="106299" y="96266"/>
                  </a:cubicBezTo>
                  <a:lnTo>
                    <a:pt x="106299" y="14351"/>
                  </a:lnTo>
                  <a:cubicBezTo>
                    <a:pt x="106299" y="10160"/>
                    <a:pt x="104902" y="6731"/>
                    <a:pt x="102235" y="4064"/>
                  </a:cubicBezTo>
                  <a:moveTo>
                    <a:pt x="75565" y="71755"/>
                  </a:moveTo>
                  <a:cubicBezTo>
                    <a:pt x="73406" y="76200"/>
                    <a:pt x="70358" y="79756"/>
                    <a:pt x="66421" y="82423"/>
                  </a:cubicBezTo>
                  <a:cubicBezTo>
                    <a:pt x="62611" y="84963"/>
                    <a:pt x="58039" y="86233"/>
                    <a:pt x="52959" y="86233"/>
                  </a:cubicBezTo>
                  <a:cubicBezTo>
                    <a:pt x="47879" y="86233"/>
                    <a:pt x="43434" y="84963"/>
                    <a:pt x="39624" y="82423"/>
                  </a:cubicBezTo>
                  <a:cubicBezTo>
                    <a:pt x="35814" y="79883"/>
                    <a:pt x="32639" y="76327"/>
                    <a:pt x="30480" y="71755"/>
                  </a:cubicBezTo>
                  <a:cubicBezTo>
                    <a:pt x="28321" y="67183"/>
                    <a:pt x="27178" y="62103"/>
                    <a:pt x="27178" y="56388"/>
                  </a:cubicBezTo>
                  <a:cubicBezTo>
                    <a:pt x="27178" y="50673"/>
                    <a:pt x="28321" y="45339"/>
                    <a:pt x="30480" y="40894"/>
                  </a:cubicBezTo>
                  <a:cubicBezTo>
                    <a:pt x="32639" y="36449"/>
                    <a:pt x="35687" y="32893"/>
                    <a:pt x="39624" y="30226"/>
                  </a:cubicBezTo>
                  <a:cubicBezTo>
                    <a:pt x="43434" y="27686"/>
                    <a:pt x="47879" y="26416"/>
                    <a:pt x="52959" y="26416"/>
                  </a:cubicBezTo>
                  <a:cubicBezTo>
                    <a:pt x="58039" y="26416"/>
                    <a:pt x="62611" y="27686"/>
                    <a:pt x="66421" y="30226"/>
                  </a:cubicBezTo>
                  <a:cubicBezTo>
                    <a:pt x="70231" y="32766"/>
                    <a:pt x="73406" y="36322"/>
                    <a:pt x="75565" y="40894"/>
                  </a:cubicBezTo>
                  <a:cubicBezTo>
                    <a:pt x="77724" y="45466"/>
                    <a:pt x="78867" y="50673"/>
                    <a:pt x="78867" y="56515"/>
                  </a:cubicBezTo>
                  <a:cubicBezTo>
                    <a:pt x="78867" y="62357"/>
                    <a:pt x="77724" y="67310"/>
                    <a:pt x="75565" y="71882"/>
                  </a:cubicBezTo>
                </a:path>
              </a:pathLst>
            </a:custGeom>
            <a:grpFill/>
            <a:ln w="12700" cap="flat">
              <a:noFill/>
              <a:prstDash val="solid"/>
              <a:miter/>
            </a:ln>
          </p:spPr>
          <p:txBody>
            <a:bodyPr rtlCol="0" anchor="ctr"/>
            <a:lstStyle/>
            <a:p>
              <a:endParaRPr lang="nl-NL"/>
            </a:p>
          </p:txBody>
        </p:sp>
        <p:sp>
          <p:nvSpPr>
            <p:cNvPr id="45" name="Vrije vorm: vorm 44">
              <a:extLst>
                <a:ext uri="{FF2B5EF4-FFF2-40B4-BE49-F238E27FC236}">
                  <a16:creationId xmlns:a16="http://schemas.microsoft.com/office/drawing/2014/main" id="{E0764CF8-B987-840C-A259-1ABDBE3E5936}"/>
                </a:ext>
              </a:extLst>
            </p:cNvPr>
            <p:cNvSpPr/>
            <p:nvPr/>
          </p:nvSpPr>
          <p:spPr>
            <a:xfrm>
              <a:off x="11845708" y="6588759"/>
              <a:ext cx="54445" cy="54629"/>
            </a:xfrm>
            <a:custGeom>
              <a:avLst/>
              <a:gdLst>
                <a:gd name="connsiteX0" fmla="*/ 45048 w 54445"/>
                <a:gd name="connsiteY0" fmla="*/ 0 h 54629"/>
                <a:gd name="connsiteX1" fmla="*/ 25998 w 54445"/>
                <a:gd name="connsiteY1" fmla="*/ 0 h 54629"/>
                <a:gd name="connsiteX2" fmla="*/ 19267 w 54445"/>
                <a:gd name="connsiteY2" fmla="*/ 2794 h 54629"/>
                <a:gd name="connsiteX3" fmla="*/ 598 w 54445"/>
                <a:gd name="connsiteY3" fmla="*/ 21590 h 54629"/>
                <a:gd name="connsiteX4" fmla="*/ 1995 w 54445"/>
                <a:gd name="connsiteY4" fmla="*/ 25147 h 54629"/>
                <a:gd name="connsiteX5" fmla="*/ 19901 w 54445"/>
                <a:gd name="connsiteY5" fmla="*/ 25147 h 54629"/>
                <a:gd name="connsiteX6" fmla="*/ 29426 w 54445"/>
                <a:gd name="connsiteY6" fmla="*/ 34798 h 54629"/>
                <a:gd name="connsiteX7" fmla="*/ 29426 w 54445"/>
                <a:gd name="connsiteY7" fmla="*/ 52578 h 54629"/>
                <a:gd name="connsiteX8" fmla="*/ 32983 w 54445"/>
                <a:gd name="connsiteY8" fmla="*/ 53975 h 54629"/>
                <a:gd name="connsiteX9" fmla="*/ 51651 w 54445"/>
                <a:gd name="connsiteY9" fmla="*/ 35306 h 54629"/>
                <a:gd name="connsiteX10" fmla="*/ 54446 w 54445"/>
                <a:gd name="connsiteY10" fmla="*/ 28575 h 54629"/>
                <a:gd name="connsiteX11" fmla="*/ 54446 w 54445"/>
                <a:gd name="connsiteY11" fmla="*/ 9652 h 54629"/>
                <a:gd name="connsiteX12" fmla="*/ 44921 w 54445"/>
                <a:gd name="connsiteY12" fmla="*/ 127 h 54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445" h="54629">
                  <a:moveTo>
                    <a:pt x="45048" y="0"/>
                  </a:moveTo>
                  <a:lnTo>
                    <a:pt x="25998" y="0"/>
                  </a:lnTo>
                  <a:cubicBezTo>
                    <a:pt x="23458" y="0"/>
                    <a:pt x="21045" y="1016"/>
                    <a:pt x="19267" y="2794"/>
                  </a:cubicBezTo>
                  <a:lnTo>
                    <a:pt x="598" y="21590"/>
                  </a:lnTo>
                  <a:cubicBezTo>
                    <a:pt x="-672" y="22860"/>
                    <a:pt x="217" y="25147"/>
                    <a:pt x="1995" y="25147"/>
                  </a:cubicBezTo>
                  <a:lnTo>
                    <a:pt x="19901" y="25147"/>
                  </a:lnTo>
                  <a:cubicBezTo>
                    <a:pt x="25235" y="25147"/>
                    <a:pt x="29426" y="29464"/>
                    <a:pt x="29426" y="34798"/>
                  </a:cubicBezTo>
                  <a:lnTo>
                    <a:pt x="29426" y="52578"/>
                  </a:lnTo>
                  <a:cubicBezTo>
                    <a:pt x="29426" y="54356"/>
                    <a:pt x="31585" y="55372"/>
                    <a:pt x="32983" y="53975"/>
                  </a:cubicBezTo>
                  <a:lnTo>
                    <a:pt x="51651" y="35306"/>
                  </a:lnTo>
                  <a:cubicBezTo>
                    <a:pt x="53430" y="33528"/>
                    <a:pt x="54446" y="31115"/>
                    <a:pt x="54446" y="28575"/>
                  </a:cubicBezTo>
                  <a:lnTo>
                    <a:pt x="54446" y="9652"/>
                  </a:lnTo>
                  <a:cubicBezTo>
                    <a:pt x="54446" y="4445"/>
                    <a:pt x="50255" y="127"/>
                    <a:pt x="44921" y="127"/>
                  </a:cubicBezTo>
                </a:path>
              </a:pathLst>
            </a:custGeom>
            <a:grpFill/>
            <a:ln w="12700" cap="flat">
              <a:noFill/>
              <a:prstDash val="solid"/>
              <a:miter/>
            </a:ln>
          </p:spPr>
          <p:txBody>
            <a:bodyPr rtlCol="0" anchor="ctr"/>
            <a:lstStyle/>
            <a:p>
              <a:endParaRPr lang="nl-NL"/>
            </a:p>
          </p:txBody>
        </p:sp>
      </p:grpSp>
    </p:spTree>
    <p:extLst>
      <p:ext uri="{BB962C8B-B14F-4D97-AF65-F5344CB8AC3E}">
        <p14:creationId xmlns:p14="http://schemas.microsoft.com/office/powerpoint/2010/main" val="13961974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fbeelding - 1">
    <p:bg>
      <p:bgPr>
        <a:solidFill>
          <a:schemeClr val="accent3"/>
        </a:solidFill>
        <a:effectLst/>
      </p:bgPr>
    </p:bg>
    <p:spTree>
      <p:nvGrpSpPr>
        <p:cNvPr id="1" name=""/>
        <p:cNvGrpSpPr/>
        <p:nvPr/>
      </p:nvGrpSpPr>
      <p:grpSpPr>
        <a:xfrm>
          <a:off x="0" y="0"/>
          <a:ext cx="0" cy="0"/>
          <a:chOff x="0" y="0"/>
          <a:chExt cx="0" cy="0"/>
        </a:xfrm>
      </p:grpSpPr>
      <p:sp>
        <p:nvSpPr>
          <p:cNvPr id="3" name="Vrije vorm: vorm 2">
            <a:extLst>
              <a:ext uri="{FF2B5EF4-FFF2-40B4-BE49-F238E27FC236}">
                <a16:creationId xmlns:a16="http://schemas.microsoft.com/office/drawing/2014/main" id="{BA11C3AD-81BF-4470-1ECC-6559A20A9276}"/>
              </a:ext>
            </a:extLst>
          </p:cNvPr>
          <p:cNvSpPr/>
          <p:nvPr userDrawn="1"/>
        </p:nvSpPr>
        <p:spPr>
          <a:xfrm rot="10800000" flipV="1">
            <a:off x="0" y="2466848"/>
            <a:ext cx="12192000" cy="4391152"/>
          </a:xfrm>
          <a:custGeom>
            <a:avLst/>
            <a:gdLst>
              <a:gd name="connsiteX0" fmla="*/ 0 w 12192000"/>
              <a:gd name="connsiteY0" fmla="*/ 0 h 2466848"/>
              <a:gd name="connsiteX1" fmla="*/ 12192000 w 12192000"/>
              <a:gd name="connsiteY1" fmla="*/ 0 h 2466848"/>
              <a:gd name="connsiteX2" fmla="*/ 12192000 w 12192000"/>
              <a:gd name="connsiteY2" fmla="*/ 2466848 h 2466848"/>
              <a:gd name="connsiteX3" fmla="*/ 0 w 12192000"/>
              <a:gd name="connsiteY3" fmla="*/ 2466848 h 2466848"/>
            </a:gdLst>
            <a:ahLst/>
            <a:cxnLst>
              <a:cxn ang="0">
                <a:pos x="connsiteX0" y="connsiteY0"/>
              </a:cxn>
              <a:cxn ang="0">
                <a:pos x="connsiteX1" y="connsiteY1"/>
              </a:cxn>
              <a:cxn ang="0">
                <a:pos x="connsiteX2" y="connsiteY2"/>
              </a:cxn>
              <a:cxn ang="0">
                <a:pos x="connsiteX3" y="connsiteY3"/>
              </a:cxn>
            </a:cxnLst>
            <a:rect l="l" t="t" r="r" b="b"/>
            <a:pathLst>
              <a:path w="12192000" h="2466848">
                <a:moveTo>
                  <a:pt x="0" y="0"/>
                </a:moveTo>
                <a:lnTo>
                  <a:pt x="12192000" y="0"/>
                </a:lnTo>
                <a:lnTo>
                  <a:pt x="12192000" y="2466848"/>
                </a:lnTo>
                <a:lnTo>
                  <a:pt x="0" y="2466848"/>
                </a:lnTo>
                <a:close/>
              </a:path>
            </a:pathLst>
          </a:custGeom>
          <a:solidFill>
            <a:schemeClr val="bg1"/>
          </a:solidFill>
          <a:ln w="12700" cap="flat">
            <a:noFill/>
            <a:prstDash val="solid"/>
            <a:miter/>
          </a:ln>
        </p:spPr>
        <p:txBody>
          <a:bodyPr rtlCol="0" anchor="ctr"/>
          <a:lstStyle/>
          <a:p>
            <a:endParaRPr lang="nl-NL"/>
          </a:p>
        </p:txBody>
      </p:sp>
      <p:sp>
        <p:nvSpPr>
          <p:cNvPr id="6" name="Vrije vorm: vorm 5">
            <a:extLst>
              <a:ext uri="{FF2B5EF4-FFF2-40B4-BE49-F238E27FC236}">
                <a16:creationId xmlns:a16="http://schemas.microsoft.com/office/drawing/2014/main" id="{4599227D-DC4B-F3FC-47EC-D8D1279106BD}"/>
              </a:ext>
            </a:extLst>
          </p:cNvPr>
          <p:cNvSpPr/>
          <p:nvPr userDrawn="1"/>
        </p:nvSpPr>
        <p:spPr>
          <a:xfrm>
            <a:off x="8606209" y="286511"/>
            <a:ext cx="2697933" cy="2698076"/>
          </a:xfrm>
          <a:custGeom>
            <a:avLst/>
            <a:gdLst>
              <a:gd name="connsiteX0" fmla="*/ 2227907 w 2697933"/>
              <a:gd name="connsiteY0" fmla="*/ 0 h 2698076"/>
              <a:gd name="connsiteX1" fmla="*/ 1286709 w 2697933"/>
              <a:gd name="connsiteY1" fmla="*/ 0 h 2698076"/>
              <a:gd name="connsiteX2" fmla="*/ 954223 w 2697933"/>
              <a:gd name="connsiteY2" fmla="*/ 138176 h 2698076"/>
              <a:gd name="connsiteX3" fmla="*/ 30045 w 2697933"/>
              <a:gd name="connsiteY3" fmla="*/ 1065530 h 2698076"/>
              <a:gd name="connsiteX4" fmla="*/ 101926 w 2697933"/>
              <a:gd name="connsiteY4" fmla="*/ 1239901 h 2698076"/>
              <a:gd name="connsiteX5" fmla="*/ 990037 w 2697933"/>
              <a:gd name="connsiteY5" fmla="*/ 1239901 h 2698076"/>
              <a:gd name="connsiteX6" fmla="*/ 1464256 w 2697933"/>
              <a:gd name="connsiteY6" fmla="*/ 1715897 h 2698076"/>
              <a:gd name="connsiteX7" fmla="*/ 1464256 w 2697933"/>
              <a:gd name="connsiteY7" fmla="*/ 2595753 h 2698076"/>
              <a:gd name="connsiteX8" fmla="*/ 1637991 w 2697933"/>
              <a:gd name="connsiteY8" fmla="*/ 2668016 h 2698076"/>
              <a:gd name="connsiteX9" fmla="*/ 2560138 w 2697933"/>
              <a:gd name="connsiteY9" fmla="*/ 1742567 h 2698076"/>
              <a:gd name="connsiteX10" fmla="*/ 2697934 w 2697933"/>
              <a:gd name="connsiteY10" fmla="*/ 1408938 h 2698076"/>
              <a:gd name="connsiteX11" fmla="*/ 2697934 w 2697933"/>
              <a:gd name="connsiteY11" fmla="*/ 471805 h 2698076"/>
              <a:gd name="connsiteX12" fmla="*/ 2227780 w 2697933"/>
              <a:gd name="connsiteY12" fmla="*/ 0 h 2698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7933" h="2698076">
                <a:moveTo>
                  <a:pt x="2227907" y="0"/>
                </a:moveTo>
                <a:lnTo>
                  <a:pt x="1286709" y="0"/>
                </a:lnTo>
                <a:cubicBezTo>
                  <a:pt x="1161996" y="0"/>
                  <a:pt x="1042488" y="49657"/>
                  <a:pt x="954223" y="138176"/>
                </a:cubicBezTo>
                <a:lnTo>
                  <a:pt x="30045" y="1065530"/>
                </a:lnTo>
                <a:cubicBezTo>
                  <a:pt x="-34091" y="1129919"/>
                  <a:pt x="11248" y="1239901"/>
                  <a:pt x="101926" y="1239901"/>
                </a:cubicBezTo>
                <a:lnTo>
                  <a:pt x="990037" y="1239901"/>
                </a:lnTo>
                <a:cubicBezTo>
                  <a:pt x="1251911" y="1239901"/>
                  <a:pt x="1464256" y="1453007"/>
                  <a:pt x="1464256" y="1715897"/>
                </a:cubicBezTo>
                <a:lnTo>
                  <a:pt x="1464256" y="2595753"/>
                </a:lnTo>
                <a:cubicBezTo>
                  <a:pt x="1464256" y="2686685"/>
                  <a:pt x="1573857" y="2732278"/>
                  <a:pt x="1637991" y="2668016"/>
                </a:cubicBezTo>
                <a:lnTo>
                  <a:pt x="2560138" y="1742567"/>
                </a:lnTo>
                <a:cubicBezTo>
                  <a:pt x="2648404" y="1654048"/>
                  <a:pt x="2697934" y="1534033"/>
                  <a:pt x="2697934" y="1408938"/>
                </a:cubicBezTo>
                <a:lnTo>
                  <a:pt x="2697934" y="471805"/>
                </a:lnTo>
                <a:cubicBezTo>
                  <a:pt x="2697934" y="211201"/>
                  <a:pt x="2487368" y="0"/>
                  <a:pt x="2227780" y="0"/>
                </a:cubicBezTo>
              </a:path>
            </a:pathLst>
          </a:custGeom>
          <a:solidFill>
            <a:schemeClr val="tx2"/>
          </a:solidFill>
          <a:ln w="12700" cap="flat">
            <a:noFill/>
            <a:prstDash val="solid"/>
            <a:miter/>
          </a:ln>
        </p:spPr>
        <p:txBody>
          <a:bodyPr rtlCol="0" anchor="ctr"/>
          <a:lstStyle/>
          <a:p>
            <a:endParaRPr lang="nl-NL"/>
          </a:p>
        </p:txBody>
      </p:sp>
      <p:grpSp>
        <p:nvGrpSpPr>
          <p:cNvPr id="34" name="Groep 33">
            <a:extLst>
              <a:ext uri="{FF2B5EF4-FFF2-40B4-BE49-F238E27FC236}">
                <a16:creationId xmlns:a16="http://schemas.microsoft.com/office/drawing/2014/main" id="{0EF6206E-BED1-75E7-DE35-A372C1334FCE}"/>
              </a:ext>
            </a:extLst>
          </p:cNvPr>
          <p:cNvGrpSpPr/>
          <p:nvPr userDrawn="1"/>
        </p:nvGrpSpPr>
        <p:grpSpPr>
          <a:xfrm>
            <a:off x="11721972" y="6588759"/>
            <a:ext cx="274828" cy="175260"/>
            <a:chOff x="11721972" y="6588759"/>
            <a:chExt cx="274828" cy="175260"/>
          </a:xfrm>
          <a:solidFill>
            <a:schemeClr val="tx2"/>
          </a:solidFill>
        </p:grpSpPr>
        <p:sp>
          <p:nvSpPr>
            <p:cNvPr id="22" name="Vrije vorm: vorm 21">
              <a:extLst>
                <a:ext uri="{FF2B5EF4-FFF2-40B4-BE49-F238E27FC236}">
                  <a16:creationId xmlns:a16="http://schemas.microsoft.com/office/drawing/2014/main" id="{BDEB4052-1FBF-13F8-E18C-AC1B35CFAA80}"/>
                </a:ext>
              </a:extLst>
            </p:cNvPr>
            <p:cNvSpPr/>
            <p:nvPr/>
          </p:nvSpPr>
          <p:spPr>
            <a:xfrm>
              <a:off x="11721972" y="6613906"/>
              <a:ext cx="106298" cy="150113"/>
            </a:xfrm>
            <a:custGeom>
              <a:avLst/>
              <a:gdLst>
                <a:gd name="connsiteX0" fmla="*/ 92202 w 106298"/>
                <a:gd name="connsiteY0" fmla="*/ 0 h 150113"/>
                <a:gd name="connsiteX1" fmla="*/ 82042 w 106298"/>
                <a:gd name="connsiteY1" fmla="*/ 4190 h 150113"/>
                <a:gd name="connsiteX2" fmla="*/ 78105 w 106298"/>
                <a:gd name="connsiteY2" fmla="*/ 14350 h 150113"/>
                <a:gd name="connsiteX3" fmla="*/ 78105 w 106298"/>
                <a:gd name="connsiteY3" fmla="*/ 46989 h 150113"/>
                <a:gd name="connsiteX4" fmla="*/ 65532 w 106298"/>
                <a:gd name="connsiteY4" fmla="*/ 40386 h 150113"/>
                <a:gd name="connsiteX5" fmla="*/ 49403 w 106298"/>
                <a:gd name="connsiteY5" fmla="*/ 37719 h 150113"/>
                <a:gd name="connsiteX6" fmla="*/ 24384 w 106298"/>
                <a:gd name="connsiteY6" fmla="*/ 44958 h 150113"/>
                <a:gd name="connsiteX7" fmla="*/ 6604 w 106298"/>
                <a:gd name="connsiteY7" fmla="*/ 64897 h 150113"/>
                <a:gd name="connsiteX8" fmla="*/ 0 w 106298"/>
                <a:gd name="connsiteY8" fmla="*/ 93980 h 150113"/>
                <a:gd name="connsiteX9" fmla="*/ 6604 w 106298"/>
                <a:gd name="connsiteY9" fmla="*/ 122936 h 150113"/>
                <a:gd name="connsiteX10" fmla="*/ 24638 w 106298"/>
                <a:gd name="connsiteY10" fmla="*/ 142875 h 150113"/>
                <a:gd name="connsiteX11" fmla="*/ 50165 w 106298"/>
                <a:gd name="connsiteY11" fmla="*/ 150113 h 150113"/>
                <a:gd name="connsiteX12" fmla="*/ 64770 w 106298"/>
                <a:gd name="connsiteY12" fmla="*/ 147574 h 150113"/>
                <a:gd name="connsiteX13" fmla="*/ 76327 w 106298"/>
                <a:gd name="connsiteY13" fmla="*/ 141350 h 150113"/>
                <a:gd name="connsiteX14" fmla="*/ 78994 w 106298"/>
                <a:gd name="connsiteY14" fmla="*/ 139192 h 150113"/>
                <a:gd name="connsiteX15" fmla="*/ 82042 w 106298"/>
                <a:gd name="connsiteY15" fmla="*/ 144145 h 150113"/>
                <a:gd name="connsiteX16" fmla="*/ 92202 w 106298"/>
                <a:gd name="connsiteY16" fmla="*/ 148336 h 150113"/>
                <a:gd name="connsiteX17" fmla="*/ 102362 w 106298"/>
                <a:gd name="connsiteY17" fmla="*/ 144145 h 150113"/>
                <a:gd name="connsiteX18" fmla="*/ 106299 w 106298"/>
                <a:gd name="connsiteY18" fmla="*/ 133985 h 150113"/>
                <a:gd name="connsiteX19" fmla="*/ 106299 w 106298"/>
                <a:gd name="connsiteY19" fmla="*/ 14350 h 150113"/>
                <a:gd name="connsiteX20" fmla="*/ 102235 w 106298"/>
                <a:gd name="connsiteY20" fmla="*/ 4063 h 150113"/>
                <a:gd name="connsiteX21" fmla="*/ 92202 w 106298"/>
                <a:gd name="connsiteY21" fmla="*/ 0 h 150113"/>
                <a:gd name="connsiteX22" fmla="*/ 75819 w 106298"/>
                <a:gd name="connsiteY22" fmla="*/ 109474 h 150113"/>
                <a:gd name="connsiteX23" fmla="*/ 66675 w 106298"/>
                <a:gd name="connsiteY23" fmla="*/ 120142 h 150113"/>
                <a:gd name="connsiteX24" fmla="*/ 53213 w 106298"/>
                <a:gd name="connsiteY24" fmla="*/ 123951 h 150113"/>
                <a:gd name="connsiteX25" fmla="*/ 39878 w 106298"/>
                <a:gd name="connsiteY25" fmla="*/ 120142 h 150113"/>
                <a:gd name="connsiteX26" fmla="*/ 30734 w 106298"/>
                <a:gd name="connsiteY26" fmla="*/ 109474 h 150113"/>
                <a:gd name="connsiteX27" fmla="*/ 27432 w 106298"/>
                <a:gd name="connsiteY27" fmla="*/ 94107 h 150113"/>
                <a:gd name="connsiteX28" fmla="*/ 30734 w 106298"/>
                <a:gd name="connsiteY28" fmla="*/ 78612 h 150113"/>
                <a:gd name="connsiteX29" fmla="*/ 39878 w 106298"/>
                <a:gd name="connsiteY29" fmla="*/ 67945 h 150113"/>
                <a:gd name="connsiteX30" fmla="*/ 53213 w 106298"/>
                <a:gd name="connsiteY30" fmla="*/ 64135 h 150113"/>
                <a:gd name="connsiteX31" fmla="*/ 66675 w 106298"/>
                <a:gd name="connsiteY31" fmla="*/ 67945 h 150113"/>
                <a:gd name="connsiteX32" fmla="*/ 75819 w 106298"/>
                <a:gd name="connsiteY32" fmla="*/ 78612 h 150113"/>
                <a:gd name="connsiteX33" fmla="*/ 79121 w 106298"/>
                <a:gd name="connsiteY33" fmla="*/ 94234 h 150113"/>
                <a:gd name="connsiteX34" fmla="*/ 75819 w 106298"/>
                <a:gd name="connsiteY34" fmla="*/ 109600 h 150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50113">
                  <a:moveTo>
                    <a:pt x="92202" y="0"/>
                  </a:moveTo>
                  <a:cubicBezTo>
                    <a:pt x="88138" y="0"/>
                    <a:pt x="84709" y="1397"/>
                    <a:pt x="82042" y="4190"/>
                  </a:cubicBezTo>
                  <a:cubicBezTo>
                    <a:pt x="79375" y="6858"/>
                    <a:pt x="78105" y="10287"/>
                    <a:pt x="78105" y="14350"/>
                  </a:cubicBezTo>
                  <a:lnTo>
                    <a:pt x="78105" y="46989"/>
                  </a:lnTo>
                  <a:cubicBezTo>
                    <a:pt x="74549" y="44323"/>
                    <a:pt x="70359" y="42163"/>
                    <a:pt x="65532" y="40386"/>
                  </a:cubicBezTo>
                  <a:cubicBezTo>
                    <a:pt x="60579" y="38608"/>
                    <a:pt x="55245" y="37719"/>
                    <a:pt x="49403" y="37719"/>
                  </a:cubicBezTo>
                  <a:cubicBezTo>
                    <a:pt x="40259" y="37719"/>
                    <a:pt x="31877" y="40132"/>
                    <a:pt x="24384" y="44958"/>
                  </a:cubicBezTo>
                  <a:cubicBezTo>
                    <a:pt x="16891" y="49784"/>
                    <a:pt x="10922" y="56514"/>
                    <a:pt x="6604" y="64897"/>
                  </a:cubicBezTo>
                  <a:cubicBezTo>
                    <a:pt x="2286" y="73278"/>
                    <a:pt x="0" y="83058"/>
                    <a:pt x="0" y="93980"/>
                  </a:cubicBezTo>
                  <a:cubicBezTo>
                    <a:pt x="0" y="104901"/>
                    <a:pt x="2159" y="114553"/>
                    <a:pt x="6604" y="122936"/>
                  </a:cubicBezTo>
                  <a:cubicBezTo>
                    <a:pt x="10922" y="131318"/>
                    <a:pt x="17018" y="138049"/>
                    <a:pt x="24638" y="142875"/>
                  </a:cubicBezTo>
                  <a:cubicBezTo>
                    <a:pt x="32258" y="147700"/>
                    <a:pt x="40767" y="150113"/>
                    <a:pt x="50165" y="150113"/>
                  </a:cubicBezTo>
                  <a:cubicBezTo>
                    <a:pt x="55372" y="150113"/>
                    <a:pt x="60198" y="149225"/>
                    <a:pt x="64770" y="147574"/>
                  </a:cubicBezTo>
                  <a:cubicBezTo>
                    <a:pt x="69215" y="145923"/>
                    <a:pt x="73025" y="143763"/>
                    <a:pt x="76327" y="141350"/>
                  </a:cubicBezTo>
                  <a:cubicBezTo>
                    <a:pt x="77343" y="140588"/>
                    <a:pt x="78232" y="139953"/>
                    <a:pt x="78994" y="139192"/>
                  </a:cubicBezTo>
                  <a:cubicBezTo>
                    <a:pt x="79629" y="140970"/>
                    <a:pt x="80645" y="142621"/>
                    <a:pt x="82042" y="144145"/>
                  </a:cubicBezTo>
                  <a:cubicBezTo>
                    <a:pt x="84709" y="146938"/>
                    <a:pt x="88138" y="148336"/>
                    <a:pt x="92202" y="148336"/>
                  </a:cubicBezTo>
                  <a:cubicBezTo>
                    <a:pt x="96266" y="148336"/>
                    <a:pt x="99695" y="146938"/>
                    <a:pt x="102362" y="144145"/>
                  </a:cubicBezTo>
                  <a:cubicBezTo>
                    <a:pt x="105029" y="141477"/>
                    <a:pt x="106299" y="138049"/>
                    <a:pt x="106299" y="133985"/>
                  </a:cubicBezTo>
                  <a:lnTo>
                    <a:pt x="106299" y="14350"/>
                  </a:lnTo>
                  <a:cubicBezTo>
                    <a:pt x="106299" y="10160"/>
                    <a:pt x="104902" y="6731"/>
                    <a:pt x="102235" y="4063"/>
                  </a:cubicBezTo>
                  <a:cubicBezTo>
                    <a:pt x="99568" y="1397"/>
                    <a:pt x="96139" y="0"/>
                    <a:pt x="92202" y="0"/>
                  </a:cubicBezTo>
                  <a:moveTo>
                    <a:pt x="75819" y="109474"/>
                  </a:moveTo>
                  <a:cubicBezTo>
                    <a:pt x="73660" y="113919"/>
                    <a:pt x="70612" y="117475"/>
                    <a:pt x="66675" y="120142"/>
                  </a:cubicBezTo>
                  <a:cubicBezTo>
                    <a:pt x="62865" y="122682"/>
                    <a:pt x="58293" y="123951"/>
                    <a:pt x="53213" y="123951"/>
                  </a:cubicBezTo>
                  <a:cubicBezTo>
                    <a:pt x="48133" y="123951"/>
                    <a:pt x="43688" y="122682"/>
                    <a:pt x="39878" y="120142"/>
                  </a:cubicBezTo>
                  <a:cubicBezTo>
                    <a:pt x="36068" y="117601"/>
                    <a:pt x="32893" y="114046"/>
                    <a:pt x="30734" y="109474"/>
                  </a:cubicBezTo>
                  <a:cubicBezTo>
                    <a:pt x="28575" y="104901"/>
                    <a:pt x="27432" y="99822"/>
                    <a:pt x="27432" y="94107"/>
                  </a:cubicBezTo>
                  <a:cubicBezTo>
                    <a:pt x="27432" y="88392"/>
                    <a:pt x="28575" y="83058"/>
                    <a:pt x="30734" y="78612"/>
                  </a:cubicBezTo>
                  <a:cubicBezTo>
                    <a:pt x="32893" y="74168"/>
                    <a:pt x="35941" y="70612"/>
                    <a:pt x="39878" y="67945"/>
                  </a:cubicBezTo>
                  <a:cubicBezTo>
                    <a:pt x="43688" y="65405"/>
                    <a:pt x="48133" y="64135"/>
                    <a:pt x="53213" y="64135"/>
                  </a:cubicBezTo>
                  <a:cubicBezTo>
                    <a:pt x="58293" y="64135"/>
                    <a:pt x="62865" y="65405"/>
                    <a:pt x="66675" y="67945"/>
                  </a:cubicBezTo>
                  <a:cubicBezTo>
                    <a:pt x="70485" y="70485"/>
                    <a:pt x="73660" y="74040"/>
                    <a:pt x="75819" y="78612"/>
                  </a:cubicBezTo>
                  <a:cubicBezTo>
                    <a:pt x="77978" y="83185"/>
                    <a:pt x="79121" y="88392"/>
                    <a:pt x="79121" y="94234"/>
                  </a:cubicBezTo>
                  <a:cubicBezTo>
                    <a:pt x="79121" y="100075"/>
                    <a:pt x="77978" y="105028"/>
                    <a:pt x="75819" y="109600"/>
                  </a:cubicBezTo>
                </a:path>
              </a:pathLst>
            </a:custGeom>
            <a:grpFill/>
            <a:ln w="12700" cap="flat">
              <a:noFill/>
              <a:prstDash val="solid"/>
              <a:miter/>
            </a:ln>
          </p:spPr>
          <p:txBody>
            <a:bodyPr rtlCol="0" anchor="ctr"/>
            <a:lstStyle/>
            <a:p>
              <a:endParaRPr lang="nl-NL"/>
            </a:p>
          </p:txBody>
        </p:sp>
        <p:sp>
          <p:nvSpPr>
            <p:cNvPr id="23" name="Vrije vorm: vorm 22">
              <a:extLst>
                <a:ext uri="{FF2B5EF4-FFF2-40B4-BE49-F238E27FC236}">
                  <a16:creationId xmlns:a16="http://schemas.microsoft.com/office/drawing/2014/main" id="{9D51103D-0092-7E7F-F4B2-159A3C16250A}"/>
                </a:ext>
              </a:extLst>
            </p:cNvPr>
            <p:cNvSpPr/>
            <p:nvPr/>
          </p:nvSpPr>
          <p:spPr>
            <a:xfrm>
              <a:off x="11847194" y="6651625"/>
              <a:ext cx="28194" cy="110617"/>
            </a:xfrm>
            <a:custGeom>
              <a:avLst/>
              <a:gdLst>
                <a:gd name="connsiteX0" fmla="*/ 14098 w 28194"/>
                <a:gd name="connsiteY0" fmla="*/ 0 h 110617"/>
                <a:gd name="connsiteX1" fmla="*/ 3937 w 28194"/>
                <a:gd name="connsiteY1" fmla="*/ 4191 h 110617"/>
                <a:gd name="connsiteX2" fmla="*/ 0 w 28194"/>
                <a:gd name="connsiteY2" fmla="*/ 14351 h 110617"/>
                <a:gd name="connsiteX3" fmla="*/ 0 w 28194"/>
                <a:gd name="connsiteY3" fmla="*/ 96266 h 110617"/>
                <a:gd name="connsiteX4" fmla="*/ 3937 w 28194"/>
                <a:gd name="connsiteY4" fmla="*/ 106426 h 110617"/>
                <a:gd name="connsiteX5" fmla="*/ 14098 w 28194"/>
                <a:gd name="connsiteY5" fmla="*/ 110617 h 110617"/>
                <a:gd name="connsiteX6" fmla="*/ 24257 w 28194"/>
                <a:gd name="connsiteY6" fmla="*/ 106426 h 110617"/>
                <a:gd name="connsiteX7" fmla="*/ 28194 w 28194"/>
                <a:gd name="connsiteY7" fmla="*/ 96266 h 110617"/>
                <a:gd name="connsiteX8" fmla="*/ 28194 w 28194"/>
                <a:gd name="connsiteY8" fmla="*/ 14351 h 110617"/>
                <a:gd name="connsiteX9" fmla="*/ 24257 w 28194"/>
                <a:gd name="connsiteY9" fmla="*/ 4191 h 110617"/>
                <a:gd name="connsiteX10" fmla="*/ 14098 w 28194"/>
                <a:gd name="connsiteY10" fmla="*/ 0 h 110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194" h="110617">
                  <a:moveTo>
                    <a:pt x="14098" y="0"/>
                  </a:moveTo>
                  <a:cubicBezTo>
                    <a:pt x="10033" y="0"/>
                    <a:pt x="6604" y="1397"/>
                    <a:pt x="3937" y="4191"/>
                  </a:cubicBezTo>
                  <a:cubicBezTo>
                    <a:pt x="1270" y="6858"/>
                    <a:pt x="0" y="10287"/>
                    <a:pt x="0" y="14351"/>
                  </a:cubicBezTo>
                  <a:lnTo>
                    <a:pt x="0" y="96266"/>
                  </a:lnTo>
                  <a:cubicBezTo>
                    <a:pt x="0" y="100330"/>
                    <a:pt x="1398" y="103759"/>
                    <a:pt x="3937" y="106426"/>
                  </a:cubicBezTo>
                  <a:cubicBezTo>
                    <a:pt x="6604" y="109220"/>
                    <a:pt x="10033" y="110617"/>
                    <a:pt x="14098" y="110617"/>
                  </a:cubicBezTo>
                  <a:cubicBezTo>
                    <a:pt x="18162" y="110617"/>
                    <a:pt x="21590" y="109220"/>
                    <a:pt x="24257" y="106426"/>
                  </a:cubicBezTo>
                  <a:cubicBezTo>
                    <a:pt x="26924" y="103759"/>
                    <a:pt x="28194" y="100330"/>
                    <a:pt x="28194" y="96266"/>
                  </a:cubicBezTo>
                  <a:lnTo>
                    <a:pt x="28194" y="14351"/>
                  </a:lnTo>
                  <a:cubicBezTo>
                    <a:pt x="28194" y="10287"/>
                    <a:pt x="26798" y="6985"/>
                    <a:pt x="24257" y="4191"/>
                  </a:cubicBezTo>
                  <a:cubicBezTo>
                    <a:pt x="21590" y="1397"/>
                    <a:pt x="18162" y="0"/>
                    <a:pt x="14098" y="0"/>
                  </a:cubicBezTo>
                </a:path>
              </a:pathLst>
            </a:custGeom>
            <a:grpFill/>
            <a:ln w="12700" cap="flat">
              <a:noFill/>
              <a:prstDash val="solid"/>
              <a:miter/>
            </a:ln>
          </p:spPr>
          <p:txBody>
            <a:bodyPr rtlCol="0" anchor="ctr"/>
            <a:lstStyle/>
            <a:p>
              <a:endParaRPr lang="nl-NL"/>
            </a:p>
          </p:txBody>
        </p:sp>
        <p:sp>
          <p:nvSpPr>
            <p:cNvPr id="24" name="Vrije vorm: vorm 23">
              <a:extLst>
                <a:ext uri="{FF2B5EF4-FFF2-40B4-BE49-F238E27FC236}">
                  <a16:creationId xmlns:a16="http://schemas.microsoft.com/office/drawing/2014/main" id="{DCBD9947-9E56-78EA-7B11-168D2818823D}"/>
                </a:ext>
              </a:extLst>
            </p:cNvPr>
            <p:cNvSpPr/>
            <p:nvPr/>
          </p:nvSpPr>
          <p:spPr>
            <a:xfrm>
              <a:off x="11890502" y="6651625"/>
              <a:ext cx="106298" cy="112394"/>
            </a:xfrm>
            <a:custGeom>
              <a:avLst/>
              <a:gdLst>
                <a:gd name="connsiteX0" fmla="*/ 102108 w 106298"/>
                <a:gd name="connsiteY0" fmla="*/ 4064 h 112394"/>
                <a:gd name="connsiteX1" fmla="*/ 92075 w 106298"/>
                <a:gd name="connsiteY1" fmla="*/ 0 h 112394"/>
                <a:gd name="connsiteX2" fmla="*/ 81915 w 106298"/>
                <a:gd name="connsiteY2" fmla="*/ 4191 h 112394"/>
                <a:gd name="connsiteX3" fmla="*/ 78613 w 106298"/>
                <a:gd name="connsiteY3" fmla="*/ 9779 h 112394"/>
                <a:gd name="connsiteX4" fmla="*/ 78232 w 106298"/>
                <a:gd name="connsiteY4" fmla="*/ 9398 h 112394"/>
                <a:gd name="connsiteX5" fmla="*/ 65532 w 106298"/>
                <a:gd name="connsiteY5" fmla="*/ 2667 h 112394"/>
                <a:gd name="connsiteX6" fmla="*/ 49403 w 106298"/>
                <a:gd name="connsiteY6" fmla="*/ 0 h 112394"/>
                <a:gd name="connsiteX7" fmla="*/ 24384 w 106298"/>
                <a:gd name="connsiteY7" fmla="*/ 7239 h 112394"/>
                <a:gd name="connsiteX8" fmla="*/ 6604 w 106298"/>
                <a:gd name="connsiteY8" fmla="*/ 27178 h 112394"/>
                <a:gd name="connsiteX9" fmla="*/ 0 w 106298"/>
                <a:gd name="connsiteY9" fmla="*/ 56261 h 112394"/>
                <a:gd name="connsiteX10" fmla="*/ 6604 w 106298"/>
                <a:gd name="connsiteY10" fmla="*/ 85217 h 112394"/>
                <a:gd name="connsiteX11" fmla="*/ 24638 w 106298"/>
                <a:gd name="connsiteY11" fmla="*/ 105156 h 112394"/>
                <a:gd name="connsiteX12" fmla="*/ 50165 w 106298"/>
                <a:gd name="connsiteY12" fmla="*/ 112395 h 112394"/>
                <a:gd name="connsiteX13" fmla="*/ 64770 w 106298"/>
                <a:gd name="connsiteY13" fmla="*/ 109855 h 112394"/>
                <a:gd name="connsiteX14" fmla="*/ 76327 w 106298"/>
                <a:gd name="connsiteY14" fmla="*/ 103632 h 112394"/>
                <a:gd name="connsiteX15" fmla="*/ 78994 w 106298"/>
                <a:gd name="connsiteY15" fmla="*/ 101473 h 112394"/>
                <a:gd name="connsiteX16" fmla="*/ 82042 w 106298"/>
                <a:gd name="connsiteY16" fmla="*/ 106426 h 112394"/>
                <a:gd name="connsiteX17" fmla="*/ 92202 w 106298"/>
                <a:gd name="connsiteY17" fmla="*/ 110617 h 112394"/>
                <a:gd name="connsiteX18" fmla="*/ 102362 w 106298"/>
                <a:gd name="connsiteY18" fmla="*/ 106426 h 112394"/>
                <a:gd name="connsiteX19" fmla="*/ 106299 w 106298"/>
                <a:gd name="connsiteY19" fmla="*/ 96266 h 112394"/>
                <a:gd name="connsiteX20" fmla="*/ 106299 w 106298"/>
                <a:gd name="connsiteY20" fmla="*/ 14351 h 112394"/>
                <a:gd name="connsiteX21" fmla="*/ 102235 w 106298"/>
                <a:gd name="connsiteY21" fmla="*/ 4064 h 112394"/>
                <a:gd name="connsiteX22" fmla="*/ 75565 w 106298"/>
                <a:gd name="connsiteY22" fmla="*/ 71755 h 112394"/>
                <a:gd name="connsiteX23" fmla="*/ 66421 w 106298"/>
                <a:gd name="connsiteY23" fmla="*/ 82423 h 112394"/>
                <a:gd name="connsiteX24" fmla="*/ 52959 w 106298"/>
                <a:gd name="connsiteY24" fmla="*/ 86233 h 112394"/>
                <a:gd name="connsiteX25" fmla="*/ 39624 w 106298"/>
                <a:gd name="connsiteY25" fmla="*/ 82423 h 112394"/>
                <a:gd name="connsiteX26" fmla="*/ 30480 w 106298"/>
                <a:gd name="connsiteY26" fmla="*/ 71755 h 112394"/>
                <a:gd name="connsiteX27" fmla="*/ 27178 w 106298"/>
                <a:gd name="connsiteY27" fmla="*/ 56388 h 112394"/>
                <a:gd name="connsiteX28" fmla="*/ 30480 w 106298"/>
                <a:gd name="connsiteY28" fmla="*/ 40894 h 112394"/>
                <a:gd name="connsiteX29" fmla="*/ 39624 w 106298"/>
                <a:gd name="connsiteY29" fmla="*/ 30226 h 112394"/>
                <a:gd name="connsiteX30" fmla="*/ 52959 w 106298"/>
                <a:gd name="connsiteY30" fmla="*/ 26416 h 112394"/>
                <a:gd name="connsiteX31" fmla="*/ 66421 w 106298"/>
                <a:gd name="connsiteY31" fmla="*/ 30226 h 112394"/>
                <a:gd name="connsiteX32" fmla="*/ 75565 w 106298"/>
                <a:gd name="connsiteY32" fmla="*/ 40894 h 112394"/>
                <a:gd name="connsiteX33" fmla="*/ 78867 w 106298"/>
                <a:gd name="connsiteY33" fmla="*/ 56515 h 112394"/>
                <a:gd name="connsiteX34" fmla="*/ 75565 w 106298"/>
                <a:gd name="connsiteY34" fmla="*/ 71882 h 11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12394">
                  <a:moveTo>
                    <a:pt x="102108" y="4064"/>
                  </a:moveTo>
                  <a:cubicBezTo>
                    <a:pt x="99441" y="1397"/>
                    <a:pt x="96012" y="0"/>
                    <a:pt x="92075" y="0"/>
                  </a:cubicBezTo>
                  <a:cubicBezTo>
                    <a:pt x="88138" y="0"/>
                    <a:pt x="84582" y="1397"/>
                    <a:pt x="81915" y="4191"/>
                  </a:cubicBezTo>
                  <a:cubicBezTo>
                    <a:pt x="80391" y="5842"/>
                    <a:pt x="79248" y="7747"/>
                    <a:pt x="78613" y="9779"/>
                  </a:cubicBezTo>
                  <a:cubicBezTo>
                    <a:pt x="78486" y="9779"/>
                    <a:pt x="78359" y="9525"/>
                    <a:pt x="78232" y="9398"/>
                  </a:cubicBezTo>
                  <a:cubicBezTo>
                    <a:pt x="74676" y="6731"/>
                    <a:pt x="70358" y="4445"/>
                    <a:pt x="65532" y="2667"/>
                  </a:cubicBezTo>
                  <a:cubicBezTo>
                    <a:pt x="60579" y="889"/>
                    <a:pt x="55245" y="0"/>
                    <a:pt x="49403" y="0"/>
                  </a:cubicBezTo>
                  <a:cubicBezTo>
                    <a:pt x="40259" y="0"/>
                    <a:pt x="31877" y="2413"/>
                    <a:pt x="24384" y="7239"/>
                  </a:cubicBezTo>
                  <a:cubicBezTo>
                    <a:pt x="16891" y="12065"/>
                    <a:pt x="10922" y="18796"/>
                    <a:pt x="6604" y="27178"/>
                  </a:cubicBezTo>
                  <a:cubicBezTo>
                    <a:pt x="2286" y="35560"/>
                    <a:pt x="0" y="45339"/>
                    <a:pt x="0" y="56261"/>
                  </a:cubicBezTo>
                  <a:cubicBezTo>
                    <a:pt x="0" y="67183"/>
                    <a:pt x="2159" y="76835"/>
                    <a:pt x="6604" y="85217"/>
                  </a:cubicBezTo>
                  <a:cubicBezTo>
                    <a:pt x="10922" y="93599"/>
                    <a:pt x="17018" y="100330"/>
                    <a:pt x="24638" y="105156"/>
                  </a:cubicBezTo>
                  <a:cubicBezTo>
                    <a:pt x="32258" y="109982"/>
                    <a:pt x="40767" y="112395"/>
                    <a:pt x="50165" y="112395"/>
                  </a:cubicBezTo>
                  <a:cubicBezTo>
                    <a:pt x="55372" y="112395"/>
                    <a:pt x="60198" y="111506"/>
                    <a:pt x="64770" y="109855"/>
                  </a:cubicBezTo>
                  <a:cubicBezTo>
                    <a:pt x="69215" y="108204"/>
                    <a:pt x="73025" y="106045"/>
                    <a:pt x="76327" y="103632"/>
                  </a:cubicBezTo>
                  <a:cubicBezTo>
                    <a:pt x="77343" y="102870"/>
                    <a:pt x="78232" y="102235"/>
                    <a:pt x="78994" y="101473"/>
                  </a:cubicBezTo>
                  <a:cubicBezTo>
                    <a:pt x="79629" y="103251"/>
                    <a:pt x="80645" y="104902"/>
                    <a:pt x="82042" y="106426"/>
                  </a:cubicBezTo>
                  <a:cubicBezTo>
                    <a:pt x="84709" y="109220"/>
                    <a:pt x="88138" y="110617"/>
                    <a:pt x="92202" y="110617"/>
                  </a:cubicBezTo>
                  <a:cubicBezTo>
                    <a:pt x="96266" y="110617"/>
                    <a:pt x="99695" y="109220"/>
                    <a:pt x="102362" y="106426"/>
                  </a:cubicBezTo>
                  <a:cubicBezTo>
                    <a:pt x="105029" y="103759"/>
                    <a:pt x="106299" y="100330"/>
                    <a:pt x="106299" y="96266"/>
                  </a:cubicBezTo>
                  <a:lnTo>
                    <a:pt x="106299" y="14351"/>
                  </a:lnTo>
                  <a:cubicBezTo>
                    <a:pt x="106299" y="10160"/>
                    <a:pt x="104902" y="6731"/>
                    <a:pt x="102235" y="4064"/>
                  </a:cubicBezTo>
                  <a:moveTo>
                    <a:pt x="75565" y="71755"/>
                  </a:moveTo>
                  <a:cubicBezTo>
                    <a:pt x="73406" y="76200"/>
                    <a:pt x="70358" y="79756"/>
                    <a:pt x="66421" y="82423"/>
                  </a:cubicBezTo>
                  <a:cubicBezTo>
                    <a:pt x="62611" y="84963"/>
                    <a:pt x="58039" y="86233"/>
                    <a:pt x="52959" y="86233"/>
                  </a:cubicBezTo>
                  <a:cubicBezTo>
                    <a:pt x="47879" y="86233"/>
                    <a:pt x="43434" y="84963"/>
                    <a:pt x="39624" y="82423"/>
                  </a:cubicBezTo>
                  <a:cubicBezTo>
                    <a:pt x="35814" y="79883"/>
                    <a:pt x="32639" y="76327"/>
                    <a:pt x="30480" y="71755"/>
                  </a:cubicBezTo>
                  <a:cubicBezTo>
                    <a:pt x="28321" y="67183"/>
                    <a:pt x="27178" y="62103"/>
                    <a:pt x="27178" y="56388"/>
                  </a:cubicBezTo>
                  <a:cubicBezTo>
                    <a:pt x="27178" y="50673"/>
                    <a:pt x="28321" y="45339"/>
                    <a:pt x="30480" y="40894"/>
                  </a:cubicBezTo>
                  <a:cubicBezTo>
                    <a:pt x="32639" y="36449"/>
                    <a:pt x="35687" y="32893"/>
                    <a:pt x="39624" y="30226"/>
                  </a:cubicBezTo>
                  <a:cubicBezTo>
                    <a:pt x="43434" y="27686"/>
                    <a:pt x="47879" y="26416"/>
                    <a:pt x="52959" y="26416"/>
                  </a:cubicBezTo>
                  <a:cubicBezTo>
                    <a:pt x="58039" y="26416"/>
                    <a:pt x="62611" y="27686"/>
                    <a:pt x="66421" y="30226"/>
                  </a:cubicBezTo>
                  <a:cubicBezTo>
                    <a:pt x="70231" y="32766"/>
                    <a:pt x="73406" y="36322"/>
                    <a:pt x="75565" y="40894"/>
                  </a:cubicBezTo>
                  <a:cubicBezTo>
                    <a:pt x="77724" y="45466"/>
                    <a:pt x="78867" y="50673"/>
                    <a:pt x="78867" y="56515"/>
                  </a:cubicBezTo>
                  <a:cubicBezTo>
                    <a:pt x="78867" y="62357"/>
                    <a:pt x="77724" y="67310"/>
                    <a:pt x="75565" y="71882"/>
                  </a:cubicBezTo>
                </a:path>
              </a:pathLst>
            </a:custGeom>
            <a:grpFill/>
            <a:ln w="12700" cap="flat">
              <a:noFill/>
              <a:prstDash val="solid"/>
              <a:miter/>
            </a:ln>
          </p:spPr>
          <p:txBody>
            <a:bodyPr rtlCol="0" anchor="ctr"/>
            <a:lstStyle/>
            <a:p>
              <a:endParaRPr lang="nl-NL"/>
            </a:p>
          </p:txBody>
        </p:sp>
        <p:sp>
          <p:nvSpPr>
            <p:cNvPr id="25" name="Vrije vorm: vorm 24">
              <a:extLst>
                <a:ext uri="{FF2B5EF4-FFF2-40B4-BE49-F238E27FC236}">
                  <a16:creationId xmlns:a16="http://schemas.microsoft.com/office/drawing/2014/main" id="{2BE7E971-357E-A642-2667-73AD9B72F243}"/>
                </a:ext>
              </a:extLst>
            </p:cNvPr>
            <p:cNvSpPr/>
            <p:nvPr/>
          </p:nvSpPr>
          <p:spPr>
            <a:xfrm>
              <a:off x="11845708" y="6588759"/>
              <a:ext cx="54445" cy="54629"/>
            </a:xfrm>
            <a:custGeom>
              <a:avLst/>
              <a:gdLst>
                <a:gd name="connsiteX0" fmla="*/ 45048 w 54445"/>
                <a:gd name="connsiteY0" fmla="*/ 0 h 54629"/>
                <a:gd name="connsiteX1" fmla="*/ 25998 w 54445"/>
                <a:gd name="connsiteY1" fmla="*/ 0 h 54629"/>
                <a:gd name="connsiteX2" fmla="*/ 19267 w 54445"/>
                <a:gd name="connsiteY2" fmla="*/ 2794 h 54629"/>
                <a:gd name="connsiteX3" fmla="*/ 598 w 54445"/>
                <a:gd name="connsiteY3" fmla="*/ 21590 h 54629"/>
                <a:gd name="connsiteX4" fmla="*/ 1995 w 54445"/>
                <a:gd name="connsiteY4" fmla="*/ 25147 h 54629"/>
                <a:gd name="connsiteX5" fmla="*/ 19901 w 54445"/>
                <a:gd name="connsiteY5" fmla="*/ 25147 h 54629"/>
                <a:gd name="connsiteX6" fmla="*/ 29426 w 54445"/>
                <a:gd name="connsiteY6" fmla="*/ 34798 h 54629"/>
                <a:gd name="connsiteX7" fmla="*/ 29426 w 54445"/>
                <a:gd name="connsiteY7" fmla="*/ 52578 h 54629"/>
                <a:gd name="connsiteX8" fmla="*/ 32983 w 54445"/>
                <a:gd name="connsiteY8" fmla="*/ 53975 h 54629"/>
                <a:gd name="connsiteX9" fmla="*/ 51651 w 54445"/>
                <a:gd name="connsiteY9" fmla="*/ 35306 h 54629"/>
                <a:gd name="connsiteX10" fmla="*/ 54446 w 54445"/>
                <a:gd name="connsiteY10" fmla="*/ 28575 h 54629"/>
                <a:gd name="connsiteX11" fmla="*/ 54446 w 54445"/>
                <a:gd name="connsiteY11" fmla="*/ 9652 h 54629"/>
                <a:gd name="connsiteX12" fmla="*/ 44921 w 54445"/>
                <a:gd name="connsiteY12" fmla="*/ 127 h 54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445" h="54629">
                  <a:moveTo>
                    <a:pt x="45048" y="0"/>
                  </a:moveTo>
                  <a:lnTo>
                    <a:pt x="25998" y="0"/>
                  </a:lnTo>
                  <a:cubicBezTo>
                    <a:pt x="23458" y="0"/>
                    <a:pt x="21045" y="1016"/>
                    <a:pt x="19267" y="2794"/>
                  </a:cubicBezTo>
                  <a:lnTo>
                    <a:pt x="598" y="21590"/>
                  </a:lnTo>
                  <a:cubicBezTo>
                    <a:pt x="-672" y="22860"/>
                    <a:pt x="217" y="25147"/>
                    <a:pt x="1995" y="25147"/>
                  </a:cubicBezTo>
                  <a:lnTo>
                    <a:pt x="19901" y="25147"/>
                  </a:lnTo>
                  <a:cubicBezTo>
                    <a:pt x="25235" y="25147"/>
                    <a:pt x="29426" y="29464"/>
                    <a:pt x="29426" y="34798"/>
                  </a:cubicBezTo>
                  <a:lnTo>
                    <a:pt x="29426" y="52578"/>
                  </a:lnTo>
                  <a:cubicBezTo>
                    <a:pt x="29426" y="54356"/>
                    <a:pt x="31585" y="55372"/>
                    <a:pt x="32983" y="53975"/>
                  </a:cubicBezTo>
                  <a:lnTo>
                    <a:pt x="51651" y="35306"/>
                  </a:lnTo>
                  <a:cubicBezTo>
                    <a:pt x="53430" y="33528"/>
                    <a:pt x="54446" y="31115"/>
                    <a:pt x="54446" y="28575"/>
                  </a:cubicBezTo>
                  <a:lnTo>
                    <a:pt x="54446" y="9652"/>
                  </a:lnTo>
                  <a:cubicBezTo>
                    <a:pt x="54446" y="4445"/>
                    <a:pt x="50255" y="127"/>
                    <a:pt x="44921" y="127"/>
                  </a:cubicBezTo>
                </a:path>
              </a:pathLst>
            </a:custGeom>
            <a:grpFill/>
            <a:ln w="12700" cap="flat">
              <a:noFill/>
              <a:prstDash val="solid"/>
              <a:miter/>
            </a:ln>
          </p:spPr>
          <p:txBody>
            <a:bodyPr rtlCol="0" anchor="ctr"/>
            <a:lstStyle/>
            <a:p>
              <a:endParaRPr lang="nl-NL"/>
            </a:p>
          </p:txBody>
        </p:sp>
      </p:grpSp>
      <p:sp>
        <p:nvSpPr>
          <p:cNvPr id="12" name="Titel 11">
            <a:extLst>
              <a:ext uri="{FF2B5EF4-FFF2-40B4-BE49-F238E27FC236}">
                <a16:creationId xmlns:a16="http://schemas.microsoft.com/office/drawing/2014/main" id="{3EE32B7C-B0B2-1A7B-B34A-03854032890E}"/>
              </a:ext>
            </a:extLst>
          </p:cNvPr>
          <p:cNvSpPr>
            <a:spLocks noGrp="1"/>
          </p:cNvSpPr>
          <p:nvPr>
            <p:ph type="title"/>
          </p:nvPr>
        </p:nvSpPr>
        <p:spPr>
          <a:xfrm>
            <a:off x="515937" y="444500"/>
            <a:ext cx="11160125" cy="774700"/>
          </a:xfrm>
        </p:spPr>
        <p:txBody>
          <a:bodyPr anchor="b"/>
          <a:lstStyle>
            <a:lvl1pPr>
              <a:lnSpc>
                <a:spcPts val="3000"/>
              </a:lnSpc>
              <a:defRPr/>
            </a:lvl1pPr>
          </a:lstStyle>
          <a:p>
            <a:r>
              <a:rPr lang="nl-NL"/>
              <a:t>Klik om stijl te bewerken</a:t>
            </a:r>
          </a:p>
        </p:txBody>
      </p:sp>
      <p:sp>
        <p:nvSpPr>
          <p:cNvPr id="14" name="Tijdelijke aanduiding voor tekst 13">
            <a:extLst>
              <a:ext uri="{FF2B5EF4-FFF2-40B4-BE49-F238E27FC236}">
                <a16:creationId xmlns:a16="http://schemas.microsoft.com/office/drawing/2014/main" id="{DDF43915-04B5-E75E-A6EC-A341FB1A1DA4}"/>
              </a:ext>
            </a:extLst>
          </p:cNvPr>
          <p:cNvSpPr>
            <a:spLocks noGrp="1"/>
          </p:cNvSpPr>
          <p:nvPr>
            <p:ph type="body" sz="quarter" idx="10" hasCustomPrompt="1"/>
          </p:nvPr>
        </p:nvSpPr>
        <p:spPr>
          <a:xfrm>
            <a:off x="515938" y="1323595"/>
            <a:ext cx="11160127" cy="360000"/>
          </a:xfrm>
        </p:spPr>
        <p:txBody>
          <a:bodyPr>
            <a:normAutofit/>
          </a:bodyPr>
          <a:lstStyle>
            <a:lvl1pPr marL="0" indent="0">
              <a:lnSpc>
                <a:spcPct val="100000"/>
              </a:lnSpc>
              <a:buNone/>
              <a:defRPr sz="1500"/>
            </a:lvl1pPr>
          </a:lstStyle>
          <a:p>
            <a:pPr lvl="0"/>
            <a:r>
              <a:rPr lang="nl-NL"/>
              <a:t>Klikken om een subtitel toe te voegen</a:t>
            </a:r>
          </a:p>
        </p:txBody>
      </p:sp>
      <p:sp>
        <p:nvSpPr>
          <p:cNvPr id="2" name="Tijdelijke aanduiding voor afbeelding 1">
            <a:extLst>
              <a:ext uri="{FF2B5EF4-FFF2-40B4-BE49-F238E27FC236}">
                <a16:creationId xmlns:a16="http://schemas.microsoft.com/office/drawing/2014/main" id="{74BC2921-CB21-6A05-6C9E-DBF63FC06914}"/>
              </a:ext>
            </a:extLst>
          </p:cNvPr>
          <p:cNvSpPr>
            <a:spLocks noGrp="1"/>
          </p:cNvSpPr>
          <p:nvPr>
            <p:ph type="pic" sz="quarter" idx="12"/>
          </p:nvPr>
        </p:nvSpPr>
        <p:spPr>
          <a:xfrm>
            <a:off x="515937" y="1858964"/>
            <a:ext cx="11160125" cy="4633912"/>
          </a:xfrm>
          <a:prstGeom prst="roundRect">
            <a:avLst>
              <a:gd name="adj" fmla="val 5481"/>
            </a:avLst>
          </a:prstGeom>
          <a:solidFill>
            <a:schemeClr val="bg1">
              <a:lumMod val="85000"/>
            </a:schemeClr>
          </a:solidFill>
        </p:spPr>
        <p:txBody>
          <a:bodyPr wrap="square" tIns="180000">
            <a:noAutofit/>
          </a:bodyPr>
          <a:lstStyle>
            <a:lvl1pPr marL="0" indent="0" algn="ctr">
              <a:buNone/>
              <a:defRPr sz="1400"/>
            </a:lvl1pPr>
          </a:lstStyle>
          <a:p>
            <a:endParaRPr lang="nl-NL"/>
          </a:p>
        </p:txBody>
      </p:sp>
      <p:grpSp>
        <p:nvGrpSpPr>
          <p:cNvPr id="8" name="Groep 7">
            <a:extLst>
              <a:ext uri="{FF2B5EF4-FFF2-40B4-BE49-F238E27FC236}">
                <a16:creationId xmlns:a16="http://schemas.microsoft.com/office/drawing/2014/main" id="{C3F1A1C4-B292-F8CB-C93D-A8EB266F19F6}"/>
              </a:ext>
            </a:extLst>
          </p:cNvPr>
          <p:cNvGrpSpPr/>
          <p:nvPr userDrawn="1"/>
        </p:nvGrpSpPr>
        <p:grpSpPr>
          <a:xfrm>
            <a:off x="-3620530" y="0"/>
            <a:ext cx="3527668" cy="3899322"/>
            <a:chOff x="-3913429" y="2864654"/>
            <a:chExt cx="3820567" cy="3899322"/>
          </a:xfrm>
        </p:grpSpPr>
        <p:sp>
          <p:nvSpPr>
            <p:cNvPr id="9" name="Rechthoek: afgeronde hoeken 8">
              <a:extLst>
                <a:ext uri="{FF2B5EF4-FFF2-40B4-BE49-F238E27FC236}">
                  <a16:creationId xmlns:a16="http://schemas.microsoft.com/office/drawing/2014/main" id="{2B4E0D40-2C3A-36A3-855F-1A48D33DA1BA}"/>
                </a:ext>
              </a:extLst>
            </p:cNvPr>
            <p:cNvSpPr/>
            <p:nvPr userDrawn="1"/>
          </p:nvSpPr>
          <p:spPr>
            <a:xfrm>
              <a:off x="-3913429" y="3343976"/>
              <a:ext cx="3820567" cy="3420000"/>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Voeg een afbeelding toe door een afbeelding vanaf je bestanden naar deze slide te slepen. Of door op het icoon te klikken en een afbeelding in te voegen.</a:t>
              </a:r>
            </a:p>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Als er al een afbeelding is toegevoegd, moet je deze eerst verwijderen. Nadat je dit hebt gedaan, komen er iconen tevoorschijn in het kader.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Wanneer je de afbeelding bij wilt snijden of een andere positie in het kader wilt geven, </a:t>
              </a:r>
              <a:r>
                <a:rPr lang="nl-NL" sz="1000">
                  <a:latin typeface="Arial" panose="020B0604020202020204" pitchFamily="34" charset="0"/>
                  <a:cs typeface="Arial" panose="020B0604020202020204" pitchFamily="34" charset="0"/>
                </a:rPr>
                <a:t>d</a:t>
              </a:r>
              <a:r>
                <a:rPr lang="nl-NL" sz="1000" b="0">
                  <a:latin typeface="Arial" panose="020B0604020202020204" pitchFamily="34" charset="0"/>
                  <a:cs typeface="Arial" panose="020B0604020202020204" pitchFamily="34" charset="0"/>
                </a:rPr>
                <a:t>an kun je dit doen door de afbeelding aan te klikken met de rechtermuisknop. Vervolgens kies je voor: “Bijsnijden”.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Nu kun je de afbeelding bijsnijden door de zwarte hoeken te gebruiken. Je kunt ook de positie van de afbeelding wijzigen door de afbeelding te verslepen. </a:t>
              </a:r>
              <a:br>
                <a:rPr lang="nl-NL" sz="1000" b="0">
                  <a:latin typeface="Arial" panose="020B0604020202020204" pitchFamily="34" charset="0"/>
                  <a:cs typeface="Arial" panose="020B0604020202020204" pitchFamily="34" charset="0"/>
                </a:rPr>
              </a:br>
              <a:r>
                <a:rPr lang="nl-NL" sz="1000" b="0">
                  <a:latin typeface="Arial" panose="020B0604020202020204" pitchFamily="34" charset="0"/>
                  <a:cs typeface="Arial" panose="020B0604020202020204" pitchFamily="34" charset="0"/>
                </a:rPr>
                <a:t>Of de grijze rondjes verslepen om de afbeelding in het kader te positioneren.</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Nadat je de wijzingen hebt doorgevoerd, klik je nogmaals op: “Bijsnijden”. Nu is de afbeelding gewijzigd. </a:t>
              </a:r>
            </a:p>
          </p:txBody>
        </p:sp>
        <p:sp>
          <p:nvSpPr>
            <p:cNvPr id="10" name="Rechthoek: afgeronde hoeken 9">
              <a:extLst>
                <a:ext uri="{FF2B5EF4-FFF2-40B4-BE49-F238E27FC236}">
                  <a16:creationId xmlns:a16="http://schemas.microsoft.com/office/drawing/2014/main" id="{647A18C3-3000-8874-5051-D1CC9F60F982}"/>
                </a:ext>
              </a:extLst>
            </p:cNvPr>
            <p:cNvSpPr/>
            <p:nvPr userDrawn="1"/>
          </p:nvSpPr>
          <p:spPr>
            <a:xfrm>
              <a:off x="-3913429" y="2864654"/>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Afbeeldingen toevoegen of wijzigen</a:t>
              </a:r>
              <a:endParaRPr lang="nl-NL" sz="900" b="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132308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fbeelding - 2">
    <p:spTree>
      <p:nvGrpSpPr>
        <p:cNvPr id="1" name=""/>
        <p:cNvGrpSpPr/>
        <p:nvPr/>
      </p:nvGrpSpPr>
      <p:grpSpPr>
        <a:xfrm>
          <a:off x="0" y="0"/>
          <a:ext cx="0" cy="0"/>
          <a:chOff x="0" y="0"/>
          <a:chExt cx="0" cy="0"/>
        </a:xfrm>
      </p:grpSpPr>
      <p:sp>
        <p:nvSpPr>
          <p:cNvPr id="8" name="Vrije vorm: vorm 7">
            <a:extLst>
              <a:ext uri="{FF2B5EF4-FFF2-40B4-BE49-F238E27FC236}">
                <a16:creationId xmlns:a16="http://schemas.microsoft.com/office/drawing/2014/main" id="{C9C91DAD-D196-9570-BAFF-D21A220B2221}"/>
              </a:ext>
            </a:extLst>
          </p:cNvPr>
          <p:cNvSpPr/>
          <p:nvPr userDrawn="1"/>
        </p:nvSpPr>
        <p:spPr>
          <a:xfrm>
            <a:off x="0" y="2568067"/>
            <a:ext cx="10921619" cy="4289933"/>
          </a:xfrm>
          <a:custGeom>
            <a:avLst/>
            <a:gdLst>
              <a:gd name="connsiteX0" fmla="*/ 4388867 w 10921619"/>
              <a:gd name="connsiteY0" fmla="*/ 0 h 4289933"/>
              <a:gd name="connsiteX1" fmla="*/ 8745220 w 10921619"/>
              <a:gd name="connsiteY1" fmla="*/ 0 h 4289933"/>
              <a:gd name="connsiteX2" fmla="*/ 10921619 w 10921619"/>
              <a:gd name="connsiteY2" fmla="*/ 2183893 h 4289933"/>
              <a:gd name="connsiteX3" fmla="*/ 10921619 w 10921619"/>
              <a:gd name="connsiteY3" fmla="*/ 4289933 h 4289933"/>
              <a:gd name="connsiteX4" fmla="*/ 0 w 10921619"/>
              <a:gd name="connsiteY4" fmla="*/ 4289933 h 4289933"/>
              <a:gd name="connsiteX5" fmla="*/ 0 w 10921619"/>
              <a:gd name="connsiteY5" fmla="*/ 3499353 h 4289933"/>
              <a:gd name="connsiteX6" fmla="*/ 2849881 w 10921619"/>
              <a:gd name="connsiteY6" fmla="*/ 639572 h 4289933"/>
              <a:gd name="connsiteX7" fmla="*/ 4388867 w 10921619"/>
              <a:gd name="connsiteY7" fmla="*/ 0 h 4289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921619" h="4289933">
                <a:moveTo>
                  <a:pt x="4388867" y="0"/>
                </a:moveTo>
                <a:lnTo>
                  <a:pt x="8745220" y="0"/>
                </a:lnTo>
                <a:cubicBezTo>
                  <a:pt x="9947276" y="0"/>
                  <a:pt x="10921619" y="977773"/>
                  <a:pt x="10921619" y="2183893"/>
                </a:cubicBezTo>
                <a:lnTo>
                  <a:pt x="10921619" y="4289933"/>
                </a:lnTo>
                <a:lnTo>
                  <a:pt x="0" y="4289933"/>
                </a:lnTo>
                <a:lnTo>
                  <a:pt x="0" y="3499353"/>
                </a:lnTo>
                <a:lnTo>
                  <a:pt x="2849881" y="639572"/>
                </a:lnTo>
                <a:cubicBezTo>
                  <a:pt x="3258186" y="229997"/>
                  <a:pt x="3811525" y="0"/>
                  <a:pt x="4388867" y="0"/>
                </a:cubicBezTo>
                <a:close/>
              </a:path>
            </a:pathLst>
          </a:custGeom>
          <a:solidFill>
            <a:srgbClr val="0032AA"/>
          </a:solidFill>
          <a:ln w="12700" cap="flat">
            <a:noFill/>
            <a:prstDash val="solid"/>
            <a:miter/>
          </a:ln>
        </p:spPr>
        <p:txBody>
          <a:bodyPr rtlCol="0" anchor="ctr"/>
          <a:lstStyle/>
          <a:p>
            <a:endParaRPr lang="nl-NL"/>
          </a:p>
        </p:txBody>
      </p:sp>
      <p:sp>
        <p:nvSpPr>
          <p:cNvPr id="2" name="Titel 11">
            <a:extLst>
              <a:ext uri="{FF2B5EF4-FFF2-40B4-BE49-F238E27FC236}">
                <a16:creationId xmlns:a16="http://schemas.microsoft.com/office/drawing/2014/main" id="{B22E41F3-3DD9-5EB6-0723-2471726D81A0}"/>
              </a:ext>
            </a:extLst>
          </p:cNvPr>
          <p:cNvSpPr>
            <a:spLocks noGrp="1"/>
          </p:cNvSpPr>
          <p:nvPr>
            <p:ph type="title"/>
          </p:nvPr>
        </p:nvSpPr>
        <p:spPr>
          <a:xfrm>
            <a:off x="515938" y="444500"/>
            <a:ext cx="11160124" cy="774700"/>
          </a:xfrm>
        </p:spPr>
        <p:txBody>
          <a:bodyPr anchor="b"/>
          <a:lstStyle>
            <a:lvl1pPr>
              <a:lnSpc>
                <a:spcPts val="3000"/>
              </a:lnSpc>
              <a:defRPr/>
            </a:lvl1pPr>
          </a:lstStyle>
          <a:p>
            <a:r>
              <a:rPr lang="nl-NL"/>
              <a:t>Klik om stijl te bewerken</a:t>
            </a:r>
          </a:p>
        </p:txBody>
      </p:sp>
      <p:sp>
        <p:nvSpPr>
          <p:cNvPr id="3" name="Tijdelijke aanduiding voor tekst 13">
            <a:extLst>
              <a:ext uri="{FF2B5EF4-FFF2-40B4-BE49-F238E27FC236}">
                <a16:creationId xmlns:a16="http://schemas.microsoft.com/office/drawing/2014/main" id="{231065FC-51B7-7BF8-B9B5-318140CBB1AB}"/>
              </a:ext>
            </a:extLst>
          </p:cNvPr>
          <p:cNvSpPr>
            <a:spLocks noGrp="1"/>
          </p:cNvSpPr>
          <p:nvPr>
            <p:ph type="body" sz="quarter" idx="10" hasCustomPrompt="1"/>
          </p:nvPr>
        </p:nvSpPr>
        <p:spPr>
          <a:xfrm>
            <a:off x="515938" y="1323595"/>
            <a:ext cx="11160125" cy="360000"/>
          </a:xfrm>
        </p:spPr>
        <p:txBody>
          <a:bodyPr>
            <a:normAutofit/>
          </a:bodyPr>
          <a:lstStyle>
            <a:lvl1pPr marL="0" indent="0">
              <a:lnSpc>
                <a:spcPct val="100000"/>
              </a:lnSpc>
              <a:buNone/>
              <a:defRPr sz="1500"/>
            </a:lvl1pPr>
          </a:lstStyle>
          <a:p>
            <a:pPr lvl="0"/>
            <a:r>
              <a:rPr lang="nl-NL"/>
              <a:t>Klikken om een subtitel toe te voegen</a:t>
            </a:r>
          </a:p>
        </p:txBody>
      </p:sp>
      <p:sp>
        <p:nvSpPr>
          <p:cNvPr id="11" name="Tijdelijke aanduiding voor afbeelding 10">
            <a:extLst>
              <a:ext uri="{FF2B5EF4-FFF2-40B4-BE49-F238E27FC236}">
                <a16:creationId xmlns:a16="http://schemas.microsoft.com/office/drawing/2014/main" id="{F5FEDC5B-7F13-849A-D648-10558576D9BC}"/>
              </a:ext>
            </a:extLst>
          </p:cNvPr>
          <p:cNvSpPr>
            <a:spLocks noGrp="1"/>
          </p:cNvSpPr>
          <p:nvPr>
            <p:ph type="pic" sz="quarter" idx="13"/>
          </p:nvPr>
        </p:nvSpPr>
        <p:spPr>
          <a:xfrm>
            <a:off x="515937" y="1858964"/>
            <a:ext cx="5472063" cy="4633912"/>
          </a:xfrm>
          <a:prstGeom prst="roundRect">
            <a:avLst>
              <a:gd name="adj" fmla="val 5481"/>
            </a:avLst>
          </a:prstGeom>
          <a:solidFill>
            <a:schemeClr val="bg1">
              <a:lumMod val="85000"/>
            </a:schemeClr>
          </a:solidFill>
        </p:spPr>
        <p:txBody>
          <a:bodyPr wrap="square" tIns="180000">
            <a:noAutofit/>
          </a:bodyPr>
          <a:lstStyle>
            <a:lvl1pPr marL="0" indent="0" algn="ctr">
              <a:buNone/>
              <a:defRPr sz="1400"/>
            </a:lvl1pPr>
          </a:lstStyle>
          <a:p>
            <a:endParaRPr lang="nl-NL"/>
          </a:p>
        </p:txBody>
      </p:sp>
      <p:sp>
        <p:nvSpPr>
          <p:cNvPr id="12" name="Tijdelijke aanduiding voor afbeelding 11">
            <a:extLst>
              <a:ext uri="{FF2B5EF4-FFF2-40B4-BE49-F238E27FC236}">
                <a16:creationId xmlns:a16="http://schemas.microsoft.com/office/drawing/2014/main" id="{4ADF6599-E61F-2FAE-DB87-4CBE1EA66437}"/>
              </a:ext>
            </a:extLst>
          </p:cNvPr>
          <p:cNvSpPr>
            <a:spLocks noGrp="1"/>
          </p:cNvSpPr>
          <p:nvPr>
            <p:ph type="pic" sz="quarter" idx="14"/>
          </p:nvPr>
        </p:nvSpPr>
        <p:spPr>
          <a:xfrm>
            <a:off x="6203998" y="1858964"/>
            <a:ext cx="5472063" cy="4633912"/>
          </a:xfrm>
          <a:prstGeom prst="roundRect">
            <a:avLst>
              <a:gd name="adj" fmla="val 5481"/>
            </a:avLst>
          </a:prstGeom>
          <a:solidFill>
            <a:schemeClr val="bg1">
              <a:lumMod val="85000"/>
            </a:schemeClr>
          </a:solidFill>
        </p:spPr>
        <p:txBody>
          <a:bodyPr wrap="square" tIns="180000">
            <a:noAutofit/>
          </a:bodyPr>
          <a:lstStyle>
            <a:lvl1pPr marL="0" indent="0" algn="ctr">
              <a:buNone/>
              <a:defRPr sz="1400"/>
            </a:lvl1pPr>
          </a:lstStyle>
          <a:p>
            <a:endParaRPr lang="nl-NL"/>
          </a:p>
        </p:txBody>
      </p:sp>
      <p:grpSp>
        <p:nvGrpSpPr>
          <p:cNvPr id="13" name="Groep 12">
            <a:extLst>
              <a:ext uri="{FF2B5EF4-FFF2-40B4-BE49-F238E27FC236}">
                <a16:creationId xmlns:a16="http://schemas.microsoft.com/office/drawing/2014/main" id="{0395684A-DD22-825A-DB99-7E83FCA27047}"/>
              </a:ext>
            </a:extLst>
          </p:cNvPr>
          <p:cNvGrpSpPr/>
          <p:nvPr userDrawn="1"/>
        </p:nvGrpSpPr>
        <p:grpSpPr>
          <a:xfrm>
            <a:off x="11721972" y="6588759"/>
            <a:ext cx="274828" cy="175260"/>
            <a:chOff x="11721972" y="6588759"/>
            <a:chExt cx="274828" cy="175260"/>
          </a:xfrm>
          <a:solidFill>
            <a:schemeClr val="tx2"/>
          </a:solidFill>
        </p:grpSpPr>
        <p:sp>
          <p:nvSpPr>
            <p:cNvPr id="14" name="Vrije vorm: vorm 13">
              <a:extLst>
                <a:ext uri="{FF2B5EF4-FFF2-40B4-BE49-F238E27FC236}">
                  <a16:creationId xmlns:a16="http://schemas.microsoft.com/office/drawing/2014/main" id="{BEBE5A08-6AC9-A35B-42A1-8EAC58EE8222}"/>
                </a:ext>
              </a:extLst>
            </p:cNvPr>
            <p:cNvSpPr/>
            <p:nvPr/>
          </p:nvSpPr>
          <p:spPr>
            <a:xfrm>
              <a:off x="11721972" y="6613906"/>
              <a:ext cx="106298" cy="150113"/>
            </a:xfrm>
            <a:custGeom>
              <a:avLst/>
              <a:gdLst>
                <a:gd name="connsiteX0" fmla="*/ 92202 w 106298"/>
                <a:gd name="connsiteY0" fmla="*/ 0 h 150113"/>
                <a:gd name="connsiteX1" fmla="*/ 82042 w 106298"/>
                <a:gd name="connsiteY1" fmla="*/ 4190 h 150113"/>
                <a:gd name="connsiteX2" fmla="*/ 78105 w 106298"/>
                <a:gd name="connsiteY2" fmla="*/ 14350 h 150113"/>
                <a:gd name="connsiteX3" fmla="*/ 78105 w 106298"/>
                <a:gd name="connsiteY3" fmla="*/ 46989 h 150113"/>
                <a:gd name="connsiteX4" fmla="*/ 65532 w 106298"/>
                <a:gd name="connsiteY4" fmla="*/ 40386 h 150113"/>
                <a:gd name="connsiteX5" fmla="*/ 49403 w 106298"/>
                <a:gd name="connsiteY5" fmla="*/ 37719 h 150113"/>
                <a:gd name="connsiteX6" fmla="*/ 24384 w 106298"/>
                <a:gd name="connsiteY6" fmla="*/ 44958 h 150113"/>
                <a:gd name="connsiteX7" fmla="*/ 6604 w 106298"/>
                <a:gd name="connsiteY7" fmla="*/ 64897 h 150113"/>
                <a:gd name="connsiteX8" fmla="*/ 0 w 106298"/>
                <a:gd name="connsiteY8" fmla="*/ 93980 h 150113"/>
                <a:gd name="connsiteX9" fmla="*/ 6604 w 106298"/>
                <a:gd name="connsiteY9" fmla="*/ 122936 h 150113"/>
                <a:gd name="connsiteX10" fmla="*/ 24638 w 106298"/>
                <a:gd name="connsiteY10" fmla="*/ 142875 h 150113"/>
                <a:gd name="connsiteX11" fmla="*/ 50165 w 106298"/>
                <a:gd name="connsiteY11" fmla="*/ 150113 h 150113"/>
                <a:gd name="connsiteX12" fmla="*/ 64770 w 106298"/>
                <a:gd name="connsiteY12" fmla="*/ 147574 h 150113"/>
                <a:gd name="connsiteX13" fmla="*/ 76327 w 106298"/>
                <a:gd name="connsiteY13" fmla="*/ 141350 h 150113"/>
                <a:gd name="connsiteX14" fmla="*/ 78994 w 106298"/>
                <a:gd name="connsiteY14" fmla="*/ 139192 h 150113"/>
                <a:gd name="connsiteX15" fmla="*/ 82042 w 106298"/>
                <a:gd name="connsiteY15" fmla="*/ 144145 h 150113"/>
                <a:gd name="connsiteX16" fmla="*/ 92202 w 106298"/>
                <a:gd name="connsiteY16" fmla="*/ 148336 h 150113"/>
                <a:gd name="connsiteX17" fmla="*/ 102362 w 106298"/>
                <a:gd name="connsiteY17" fmla="*/ 144145 h 150113"/>
                <a:gd name="connsiteX18" fmla="*/ 106299 w 106298"/>
                <a:gd name="connsiteY18" fmla="*/ 133985 h 150113"/>
                <a:gd name="connsiteX19" fmla="*/ 106299 w 106298"/>
                <a:gd name="connsiteY19" fmla="*/ 14350 h 150113"/>
                <a:gd name="connsiteX20" fmla="*/ 102235 w 106298"/>
                <a:gd name="connsiteY20" fmla="*/ 4063 h 150113"/>
                <a:gd name="connsiteX21" fmla="*/ 92202 w 106298"/>
                <a:gd name="connsiteY21" fmla="*/ 0 h 150113"/>
                <a:gd name="connsiteX22" fmla="*/ 75819 w 106298"/>
                <a:gd name="connsiteY22" fmla="*/ 109474 h 150113"/>
                <a:gd name="connsiteX23" fmla="*/ 66675 w 106298"/>
                <a:gd name="connsiteY23" fmla="*/ 120142 h 150113"/>
                <a:gd name="connsiteX24" fmla="*/ 53213 w 106298"/>
                <a:gd name="connsiteY24" fmla="*/ 123951 h 150113"/>
                <a:gd name="connsiteX25" fmla="*/ 39878 w 106298"/>
                <a:gd name="connsiteY25" fmla="*/ 120142 h 150113"/>
                <a:gd name="connsiteX26" fmla="*/ 30734 w 106298"/>
                <a:gd name="connsiteY26" fmla="*/ 109474 h 150113"/>
                <a:gd name="connsiteX27" fmla="*/ 27432 w 106298"/>
                <a:gd name="connsiteY27" fmla="*/ 94107 h 150113"/>
                <a:gd name="connsiteX28" fmla="*/ 30734 w 106298"/>
                <a:gd name="connsiteY28" fmla="*/ 78612 h 150113"/>
                <a:gd name="connsiteX29" fmla="*/ 39878 w 106298"/>
                <a:gd name="connsiteY29" fmla="*/ 67945 h 150113"/>
                <a:gd name="connsiteX30" fmla="*/ 53213 w 106298"/>
                <a:gd name="connsiteY30" fmla="*/ 64135 h 150113"/>
                <a:gd name="connsiteX31" fmla="*/ 66675 w 106298"/>
                <a:gd name="connsiteY31" fmla="*/ 67945 h 150113"/>
                <a:gd name="connsiteX32" fmla="*/ 75819 w 106298"/>
                <a:gd name="connsiteY32" fmla="*/ 78612 h 150113"/>
                <a:gd name="connsiteX33" fmla="*/ 79121 w 106298"/>
                <a:gd name="connsiteY33" fmla="*/ 94234 h 150113"/>
                <a:gd name="connsiteX34" fmla="*/ 75819 w 106298"/>
                <a:gd name="connsiteY34" fmla="*/ 109600 h 150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50113">
                  <a:moveTo>
                    <a:pt x="92202" y="0"/>
                  </a:moveTo>
                  <a:cubicBezTo>
                    <a:pt x="88138" y="0"/>
                    <a:pt x="84709" y="1397"/>
                    <a:pt x="82042" y="4190"/>
                  </a:cubicBezTo>
                  <a:cubicBezTo>
                    <a:pt x="79375" y="6858"/>
                    <a:pt x="78105" y="10287"/>
                    <a:pt x="78105" y="14350"/>
                  </a:cubicBezTo>
                  <a:lnTo>
                    <a:pt x="78105" y="46989"/>
                  </a:lnTo>
                  <a:cubicBezTo>
                    <a:pt x="74549" y="44323"/>
                    <a:pt x="70359" y="42163"/>
                    <a:pt x="65532" y="40386"/>
                  </a:cubicBezTo>
                  <a:cubicBezTo>
                    <a:pt x="60579" y="38608"/>
                    <a:pt x="55245" y="37719"/>
                    <a:pt x="49403" y="37719"/>
                  </a:cubicBezTo>
                  <a:cubicBezTo>
                    <a:pt x="40259" y="37719"/>
                    <a:pt x="31877" y="40132"/>
                    <a:pt x="24384" y="44958"/>
                  </a:cubicBezTo>
                  <a:cubicBezTo>
                    <a:pt x="16891" y="49784"/>
                    <a:pt x="10922" y="56514"/>
                    <a:pt x="6604" y="64897"/>
                  </a:cubicBezTo>
                  <a:cubicBezTo>
                    <a:pt x="2286" y="73278"/>
                    <a:pt x="0" y="83058"/>
                    <a:pt x="0" y="93980"/>
                  </a:cubicBezTo>
                  <a:cubicBezTo>
                    <a:pt x="0" y="104901"/>
                    <a:pt x="2159" y="114553"/>
                    <a:pt x="6604" y="122936"/>
                  </a:cubicBezTo>
                  <a:cubicBezTo>
                    <a:pt x="10922" y="131318"/>
                    <a:pt x="17018" y="138049"/>
                    <a:pt x="24638" y="142875"/>
                  </a:cubicBezTo>
                  <a:cubicBezTo>
                    <a:pt x="32258" y="147700"/>
                    <a:pt x="40767" y="150113"/>
                    <a:pt x="50165" y="150113"/>
                  </a:cubicBezTo>
                  <a:cubicBezTo>
                    <a:pt x="55372" y="150113"/>
                    <a:pt x="60198" y="149225"/>
                    <a:pt x="64770" y="147574"/>
                  </a:cubicBezTo>
                  <a:cubicBezTo>
                    <a:pt x="69215" y="145923"/>
                    <a:pt x="73025" y="143763"/>
                    <a:pt x="76327" y="141350"/>
                  </a:cubicBezTo>
                  <a:cubicBezTo>
                    <a:pt x="77343" y="140588"/>
                    <a:pt x="78232" y="139953"/>
                    <a:pt x="78994" y="139192"/>
                  </a:cubicBezTo>
                  <a:cubicBezTo>
                    <a:pt x="79629" y="140970"/>
                    <a:pt x="80645" y="142621"/>
                    <a:pt x="82042" y="144145"/>
                  </a:cubicBezTo>
                  <a:cubicBezTo>
                    <a:pt x="84709" y="146938"/>
                    <a:pt x="88138" y="148336"/>
                    <a:pt x="92202" y="148336"/>
                  </a:cubicBezTo>
                  <a:cubicBezTo>
                    <a:pt x="96266" y="148336"/>
                    <a:pt x="99695" y="146938"/>
                    <a:pt x="102362" y="144145"/>
                  </a:cubicBezTo>
                  <a:cubicBezTo>
                    <a:pt x="105029" y="141477"/>
                    <a:pt x="106299" y="138049"/>
                    <a:pt x="106299" y="133985"/>
                  </a:cubicBezTo>
                  <a:lnTo>
                    <a:pt x="106299" y="14350"/>
                  </a:lnTo>
                  <a:cubicBezTo>
                    <a:pt x="106299" y="10160"/>
                    <a:pt x="104902" y="6731"/>
                    <a:pt x="102235" y="4063"/>
                  </a:cubicBezTo>
                  <a:cubicBezTo>
                    <a:pt x="99568" y="1397"/>
                    <a:pt x="96139" y="0"/>
                    <a:pt x="92202" y="0"/>
                  </a:cubicBezTo>
                  <a:moveTo>
                    <a:pt x="75819" y="109474"/>
                  </a:moveTo>
                  <a:cubicBezTo>
                    <a:pt x="73660" y="113919"/>
                    <a:pt x="70612" y="117475"/>
                    <a:pt x="66675" y="120142"/>
                  </a:cubicBezTo>
                  <a:cubicBezTo>
                    <a:pt x="62865" y="122682"/>
                    <a:pt x="58293" y="123951"/>
                    <a:pt x="53213" y="123951"/>
                  </a:cubicBezTo>
                  <a:cubicBezTo>
                    <a:pt x="48133" y="123951"/>
                    <a:pt x="43688" y="122682"/>
                    <a:pt x="39878" y="120142"/>
                  </a:cubicBezTo>
                  <a:cubicBezTo>
                    <a:pt x="36068" y="117601"/>
                    <a:pt x="32893" y="114046"/>
                    <a:pt x="30734" y="109474"/>
                  </a:cubicBezTo>
                  <a:cubicBezTo>
                    <a:pt x="28575" y="104901"/>
                    <a:pt x="27432" y="99822"/>
                    <a:pt x="27432" y="94107"/>
                  </a:cubicBezTo>
                  <a:cubicBezTo>
                    <a:pt x="27432" y="88392"/>
                    <a:pt x="28575" y="83058"/>
                    <a:pt x="30734" y="78612"/>
                  </a:cubicBezTo>
                  <a:cubicBezTo>
                    <a:pt x="32893" y="74168"/>
                    <a:pt x="35941" y="70612"/>
                    <a:pt x="39878" y="67945"/>
                  </a:cubicBezTo>
                  <a:cubicBezTo>
                    <a:pt x="43688" y="65405"/>
                    <a:pt x="48133" y="64135"/>
                    <a:pt x="53213" y="64135"/>
                  </a:cubicBezTo>
                  <a:cubicBezTo>
                    <a:pt x="58293" y="64135"/>
                    <a:pt x="62865" y="65405"/>
                    <a:pt x="66675" y="67945"/>
                  </a:cubicBezTo>
                  <a:cubicBezTo>
                    <a:pt x="70485" y="70485"/>
                    <a:pt x="73660" y="74040"/>
                    <a:pt x="75819" y="78612"/>
                  </a:cubicBezTo>
                  <a:cubicBezTo>
                    <a:pt x="77978" y="83185"/>
                    <a:pt x="79121" y="88392"/>
                    <a:pt x="79121" y="94234"/>
                  </a:cubicBezTo>
                  <a:cubicBezTo>
                    <a:pt x="79121" y="100075"/>
                    <a:pt x="77978" y="105028"/>
                    <a:pt x="75819" y="109600"/>
                  </a:cubicBezTo>
                </a:path>
              </a:pathLst>
            </a:custGeom>
            <a:grpFill/>
            <a:ln w="12700" cap="flat">
              <a:noFill/>
              <a:prstDash val="solid"/>
              <a:miter/>
            </a:ln>
          </p:spPr>
          <p:txBody>
            <a:bodyPr rtlCol="0" anchor="ctr"/>
            <a:lstStyle/>
            <a:p>
              <a:endParaRPr lang="nl-NL"/>
            </a:p>
          </p:txBody>
        </p:sp>
        <p:sp>
          <p:nvSpPr>
            <p:cNvPr id="15" name="Vrije vorm: vorm 14">
              <a:extLst>
                <a:ext uri="{FF2B5EF4-FFF2-40B4-BE49-F238E27FC236}">
                  <a16:creationId xmlns:a16="http://schemas.microsoft.com/office/drawing/2014/main" id="{1AFE0FE8-9A3F-C878-828A-5E555A482983}"/>
                </a:ext>
              </a:extLst>
            </p:cNvPr>
            <p:cNvSpPr/>
            <p:nvPr/>
          </p:nvSpPr>
          <p:spPr>
            <a:xfrm>
              <a:off x="11847194" y="6651625"/>
              <a:ext cx="28194" cy="110617"/>
            </a:xfrm>
            <a:custGeom>
              <a:avLst/>
              <a:gdLst>
                <a:gd name="connsiteX0" fmla="*/ 14098 w 28194"/>
                <a:gd name="connsiteY0" fmla="*/ 0 h 110617"/>
                <a:gd name="connsiteX1" fmla="*/ 3937 w 28194"/>
                <a:gd name="connsiteY1" fmla="*/ 4191 h 110617"/>
                <a:gd name="connsiteX2" fmla="*/ 0 w 28194"/>
                <a:gd name="connsiteY2" fmla="*/ 14351 h 110617"/>
                <a:gd name="connsiteX3" fmla="*/ 0 w 28194"/>
                <a:gd name="connsiteY3" fmla="*/ 96266 h 110617"/>
                <a:gd name="connsiteX4" fmla="*/ 3937 w 28194"/>
                <a:gd name="connsiteY4" fmla="*/ 106426 h 110617"/>
                <a:gd name="connsiteX5" fmla="*/ 14098 w 28194"/>
                <a:gd name="connsiteY5" fmla="*/ 110617 h 110617"/>
                <a:gd name="connsiteX6" fmla="*/ 24257 w 28194"/>
                <a:gd name="connsiteY6" fmla="*/ 106426 h 110617"/>
                <a:gd name="connsiteX7" fmla="*/ 28194 w 28194"/>
                <a:gd name="connsiteY7" fmla="*/ 96266 h 110617"/>
                <a:gd name="connsiteX8" fmla="*/ 28194 w 28194"/>
                <a:gd name="connsiteY8" fmla="*/ 14351 h 110617"/>
                <a:gd name="connsiteX9" fmla="*/ 24257 w 28194"/>
                <a:gd name="connsiteY9" fmla="*/ 4191 h 110617"/>
                <a:gd name="connsiteX10" fmla="*/ 14098 w 28194"/>
                <a:gd name="connsiteY10" fmla="*/ 0 h 110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194" h="110617">
                  <a:moveTo>
                    <a:pt x="14098" y="0"/>
                  </a:moveTo>
                  <a:cubicBezTo>
                    <a:pt x="10033" y="0"/>
                    <a:pt x="6604" y="1397"/>
                    <a:pt x="3937" y="4191"/>
                  </a:cubicBezTo>
                  <a:cubicBezTo>
                    <a:pt x="1270" y="6858"/>
                    <a:pt x="0" y="10287"/>
                    <a:pt x="0" y="14351"/>
                  </a:cubicBezTo>
                  <a:lnTo>
                    <a:pt x="0" y="96266"/>
                  </a:lnTo>
                  <a:cubicBezTo>
                    <a:pt x="0" y="100330"/>
                    <a:pt x="1398" y="103759"/>
                    <a:pt x="3937" y="106426"/>
                  </a:cubicBezTo>
                  <a:cubicBezTo>
                    <a:pt x="6604" y="109220"/>
                    <a:pt x="10033" y="110617"/>
                    <a:pt x="14098" y="110617"/>
                  </a:cubicBezTo>
                  <a:cubicBezTo>
                    <a:pt x="18162" y="110617"/>
                    <a:pt x="21590" y="109220"/>
                    <a:pt x="24257" y="106426"/>
                  </a:cubicBezTo>
                  <a:cubicBezTo>
                    <a:pt x="26924" y="103759"/>
                    <a:pt x="28194" y="100330"/>
                    <a:pt x="28194" y="96266"/>
                  </a:cubicBezTo>
                  <a:lnTo>
                    <a:pt x="28194" y="14351"/>
                  </a:lnTo>
                  <a:cubicBezTo>
                    <a:pt x="28194" y="10287"/>
                    <a:pt x="26798" y="6985"/>
                    <a:pt x="24257" y="4191"/>
                  </a:cubicBezTo>
                  <a:cubicBezTo>
                    <a:pt x="21590" y="1397"/>
                    <a:pt x="18162" y="0"/>
                    <a:pt x="14098" y="0"/>
                  </a:cubicBezTo>
                </a:path>
              </a:pathLst>
            </a:custGeom>
            <a:grpFill/>
            <a:ln w="12700" cap="flat">
              <a:noFill/>
              <a:prstDash val="solid"/>
              <a:miter/>
            </a:ln>
          </p:spPr>
          <p:txBody>
            <a:bodyPr rtlCol="0" anchor="ctr"/>
            <a:lstStyle/>
            <a:p>
              <a:endParaRPr lang="nl-NL"/>
            </a:p>
          </p:txBody>
        </p:sp>
        <p:sp>
          <p:nvSpPr>
            <p:cNvPr id="16" name="Vrije vorm: vorm 15">
              <a:extLst>
                <a:ext uri="{FF2B5EF4-FFF2-40B4-BE49-F238E27FC236}">
                  <a16:creationId xmlns:a16="http://schemas.microsoft.com/office/drawing/2014/main" id="{A9DD51B5-ECEC-3638-80BA-2D3CFA46C016}"/>
                </a:ext>
              </a:extLst>
            </p:cNvPr>
            <p:cNvSpPr/>
            <p:nvPr/>
          </p:nvSpPr>
          <p:spPr>
            <a:xfrm>
              <a:off x="11890502" y="6651625"/>
              <a:ext cx="106298" cy="112394"/>
            </a:xfrm>
            <a:custGeom>
              <a:avLst/>
              <a:gdLst>
                <a:gd name="connsiteX0" fmla="*/ 102108 w 106298"/>
                <a:gd name="connsiteY0" fmla="*/ 4064 h 112394"/>
                <a:gd name="connsiteX1" fmla="*/ 92075 w 106298"/>
                <a:gd name="connsiteY1" fmla="*/ 0 h 112394"/>
                <a:gd name="connsiteX2" fmla="*/ 81915 w 106298"/>
                <a:gd name="connsiteY2" fmla="*/ 4191 h 112394"/>
                <a:gd name="connsiteX3" fmla="*/ 78613 w 106298"/>
                <a:gd name="connsiteY3" fmla="*/ 9779 h 112394"/>
                <a:gd name="connsiteX4" fmla="*/ 78232 w 106298"/>
                <a:gd name="connsiteY4" fmla="*/ 9398 h 112394"/>
                <a:gd name="connsiteX5" fmla="*/ 65532 w 106298"/>
                <a:gd name="connsiteY5" fmla="*/ 2667 h 112394"/>
                <a:gd name="connsiteX6" fmla="*/ 49403 w 106298"/>
                <a:gd name="connsiteY6" fmla="*/ 0 h 112394"/>
                <a:gd name="connsiteX7" fmla="*/ 24384 w 106298"/>
                <a:gd name="connsiteY7" fmla="*/ 7239 h 112394"/>
                <a:gd name="connsiteX8" fmla="*/ 6604 w 106298"/>
                <a:gd name="connsiteY8" fmla="*/ 27178 h 112394"/>
                <a:gd name="connsiteX9" fmla="*/ 0 w 106298"/>
                <a:gd name="connsiteY9" fmla="*/ 56261 h 112394"/>
                <a:gd name="connsiteX10" fmla="*/ 6604 w 106298"/>
                <a:gd name="connsiteY10" fmla="*/ 85217 h 112394"/>
                <a:gd name="connsiteX11" fmla="*/ 24638 w 106298"/>
                <a:gd name="connsiteY11" fmla="*/ 105156 h 112394"/>
                <a:gd name="connsiteX12" fmla="*/ 50165 w 106298"/>
                <a:gd name="connsiteY12" fmla="*/ 112395 h 112394"/>
                <a:gd name="connsiteX13" fmla="*/ 64770 w 106298"/>
                <a:gd name="connsiteY13" fmla="*/ 109855 h 112394"/>
                <a:gd name="connsiteX14" fmla="*/ 76327 w 106298"/>
                <a:gd name="connsiteY14" fmla="*/ 103632 h 112394"/>
                <a:gd name="connsiteX15" fmla="*/ 78994 w 106298"/>
                <a:gd name="connsiteY15" fmla="*/ 101473 h 112394"/>
                <a:gd name="connsiteX16" fmla="*/ 82042 w 106298"/>
                <a:gd name="connsiteY16" fmla="*/ 106426 h 112394"/>
                <a:gd name="connsiteX17" fmla="*/ 92202 w 106298"/>
                <a:gd name="connsiteY17" fmla="*/ 110617 h 112394"/>
                <a:gd name="connsiteX18" fmla="*/ 102362 w 106298"/>
                <a:gd name="connsiteY18" fmla="*/ 106426 h 112394"/>
                <a:gd name="connsiteX19" fmla="*/ 106299 w 106298"/>
                <a:gd name="connsiteY19" fmla="*/ 96266 h 112394"/>
                <a:gd name="connsiteX20" fmla="*/ 106299 w 106298"/>
                <a:gd name="connsiteY20" fmla="*/ 14351 h 112394"/>
                <a:gd name="connsiteX21" fmla="*/ 102235 w 106298"/>
                <a:gd name="connsiteY21" fmla="*/ 4064 h 112394"/>
                <a:gd name="connsiteX22" fmla="*/ 75565 w 106298"/>
                <a:gd name="connsiteY22" fmla="*/ 71755 h 112394"/>
                <a:gd name="connsiteX23" fmla="*/ 66421 w 106298"/>
                <a:gd name="connsiteY23" fmla="*/ 82423 h 112394"/>
                <a:gd name="connsiteX24" fmla="*/ 52959 w 106298"/>
                <a:gd name="connsiteY24" fmla="*/ 86233 h 112394"/>
                <a:gd name="connsiteX25" fmla="*/ 39624 w 106298"/>
                <a:gd name="connsiteY25" fmla="*/ 82423 h 112394"/>
                <a:gd name="connsiteX26" fmla="*/ 30480 w 106298"/>
                <a:gd name="connsiteY26" fmla="*/ 71755 h 112394"/>
                <a:gd name="connsiteX27" fmla="*/ 27178 w 106298"/>
                <a:gd name="connsiteY27" fmla="*/ 56388 h 112394"/>
                <a:gd name="connsiteX28" fmla="*/ 30480 w 106298"/>
                <a:gd name="connsiteY28" fmla="*/ 40894 h 112394"/>
                <a:gd name="connsiteX29" fmla="*/ 39624 w 106298"/>
                <a:gd name="connsiteY29" fmla="*/ 30226 h 112394"/>
                <a:gd name="connsiteX30" fmla="*/ 52959 w 106298"/>
                <a:gd name="connsiteY30" fmla="*/ 26416 h 112394"/>
                <a:gd name="connsiteX31" fmla="*/ 66421 w 106298"/>
                <a:gd name="connsiteY31" fmla="*/ 30226 h 112394"/>
                <a:gd name="connsiteX32" fmla="*/ 75565 w 106298"/>
                <a:gd name="connsiteY32" fmla="*/ 40894 h 112394"/>
                <a:gd name="connsiteX33" fmla="*/ 78867 w 106298"/>
                <a:gd name="connsiteY33" fmla="*/ 56515 h 112394"/>
                <a:gd name="connsiteX34" fmla="*/ 75565 w 106298"/>
                <a:gd name="connsiteY34" fmla="*/ 71882 h 11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12394">
                  <a:moveTo>
                    <a:pt x="102108" y="4064"/>
                  </a:moveTo>
                  <a:cubicBezTo>
                    <a:pt x="99441" y="1397"/>
                    <a:pt x="96012" y="0"/>
                    <a:pt x="92075" y="0"/>
                  </a:cubicBezTo>
                  <a:cubicBezTo>
                    <a:pt x="88138" y="0"/>
                    <a:pt x="84582" y="1397"/>
                    <a:pt x="81915" y="4191"/>
                  </a:cubicBezTo>
                  <a:cubicBezTo>
                    <a:pt x="80391" y="5842"/>
                    <a:pt x="79248" y="7747"/>
                    <a:pt x="78613" y="9779"/>
                  </a:cubicBezTo>
                  <a:cubicBezTo>
                    <a:pt x="78486" y="9779"/>
                    <a:pt x="78359" y="9525"/>
                    <a:pt x="78232" y="9398"/>
                  </a:cubicBezTo>
                  <a:cubicBezTo>
                    <a:pt x="74676" y="6731"/>
                    <a:pt x="70358" y="4445"/>
                    <a:pt x="65532" y="2667"/>
                  </a:cubicBezTo>
                  <a:cubicBezTo>
                    <a:pt x="60579" y="889"/>
                    <a:pt x="55245" y="0"/>
                    <a:pt x="49403" y="0"/>
                  </a:cubicBezTo>
                  <a:cubicBezTo>
                    <a:pt x="40259" y="0"/>
                    <a:pt x="31877" y="2413"/>
                    <a:pt x="24384" y="7239"/>
                  </a:cubicBezTo>
                  <a:cubicBezTo>
                    <a:pt x="16891" y="12065"/>
                    <a:pt x="10922" y="18796"/>
                    <a:pt x="6604" y="27178"/>
                  </a:cubicBezTo>
                  <a:cubicBezTo>
                    <a:pt x="2286" y="35560"/>
                    <a:pt x="0" y="45339"/>
                    <a:pt x="0" y="56261"/>
                  </a:cubicBezTo>
                  <a:cubicBezTo>
                    <a:pt x="0" y="67183"/>
                    <a:pt x="2159" y="76835"/>
                    <a:pt x="6604" y="85217"/>
                  </a:cubicBezTo>
                  <a:cubicBezTo>
                    <a:pt x="10922" y="93599"/>
                    <a:pt x="17018" y="100330"/>
                    <a:pt x="24638" y="105156"/>
                  </a:cubicBezTo>
                  <a:cubicBezTo>
                    <a:pt x="32258" y="109982"/>
                    <a:pt x="40767" y="112395"/>
                    <a:pt x="50165" y="112395"/>
                  </a:cubicBezTo>
                  <a:cubicBezTo>
                    <a:pt x="55372" y="112395"/>
                    <a:pt x="60198" y="111506"/>
                    <a:pt x="64770" y="109855"/>
                  </a:cubicBezTo>
                  <a:cubicBezTo>
                    <a:pt x="69215" y="108204"/>
                    <a:pt x="73025" y="106045"/>
                    <a:pt x="76327" y="103632"/>
                  </a:cubicBezTo>
                  <a:cubicBezTo>
                    <a:pt x="77343" y="102870"/>
                    <a:pt x="78232" y="102235"/>
                    <a:pt x="78994" y="101473"/>
                  </a:cubicBezTo>
                  <a:cubicBezTo>
                    <a:pt x="79629" y="103251"/>
                    <a:pt x="80645" y="104902"/>
                    <a:pt x="82042" y="106426"/>
                  </a:cubicBezTo>
                  <a:cubicBezTo>
                    <a:pt x="84709" y="109220"/>
                    <a:pt x="88138" y="110617"/>
                    <a:pt x="92202" y="110617"/>
                  </a:cubicBezTo>
                  <a:cubicBezTo>
                    <a:pt x="96266" y="110617"/>
                    <a:pt x="99695" y="109220"/>
                    <a:pt x="102362" y="106426"/>
                  </a:cubicBezTo>
                  <a:cubicBezTo>
                    <a:pt x="105029" y="103759"/>
                    <a:pt x="106299" y="100330"/>
                    <a:pt x="106299" y="96266"/>
                  </a:cubicBezTo>
                  <a:lnTo>
                    <a:pt x="106299" y="14351"/>
                  </a:lnTo>
                  <a:cubicBezTo>
                    <a:pt x="106299" y="10160"/>
                    <a:pt x="104902" y="6731"/>
                    <a:pt x="102235" y="4064"/>
                  </a:cubicBezTo>
                  <a:moveTo>
                    <a:pt x="75565" y="71755"/>
                  </a:moveTo>
                  <a:cubicBezTo>
                    <a:pt x="73406" y="76200"/>
                    <a:pt x="70358" y="79756"/>
                    <a:pt x="66421" y="82423"/>
                  </a:cubicBezTo>
                  <a:cubicBezTo>
                    <a:pt x="62611" y="84963"/>
                    <a:pt x="58039" y="86233"/>
                    <a:pt x="52959" y="86233"/>
                  </a:cubicBezTo>
                  <a:cubicBezTo>
                    <a:pt x="47879" y="86233"/>
                    <a:pt x="43434" y="84963"/>
                    <a:pt x="39624" y="82423"/>
                  </a:cubicBezTo>
                  <a:cubicBezTo>
                    <a:pt x="35814" y="79883"/>
                    <a:pt x="32639" y="76327"/>
                    <a:pt x="30480" y="71755"/>
                  </a:cubicBezTo>
                  <a:cubicBezTo>
                    <a:pt x="28321" y="67183"/>
                    <a:pt x="27178" y="62103"/>
                    <a:pt x="27178" y="56388"/>
                  </a:cubicBezTo>
                  <a:cubicBezTo>
                    <a:pt x="27178" y="50673"/>
                    <a:pt x="28321" y="45339"/>
                    <a:pt x="30480" y="40894"/>
                  </a:cubicBezTo>
                  <a:cubicBezTo>
                    <a:pt x="32639" y="36449"/>
                    <a:pt x="35687" y="32893"/>
                    <a:pt x="39624" y="30226"/>
                  </a:cubicBezTo>
                  <a:cubicBezTo>
                    <a:pt x="43434" y="27686"/>
                    <a:pt x="47879" y="26416"/>
                    <a:pt x="52959" y="26416"/>
                  </a:cubicBezTo>
                  <a:cubicBezTo>
                    <a:pt x="58039" y="26416"/>
                    <a:pt x="62611" y="27686"/>
                    <a:pt x="66421" y="30226"/>
                  </a:cubicBezTo>
                  <a:cubicBezTo>
                    <a:pt x="70231" y="32766"/>
                    <a:pt x="73406" y="36322"/>
                    <a:pt x="75565" y="40894"/>
                  </a:cubicBezTo>
                  <a:cubicBezTo>
                    <a:pt x="77724" y="45466"/>
                    <a:pt x="78867" y="50673"/>
                    <a:pt x="78867" y="56515"/>
                  </a:cubicBezTo>
                  <a:cubicBezTo>
                    <a:pt x="78867" y="62357"/>
                    <a:pt x="77724" y="67310"/>
                    <a:pt x="75565" y="71882"/>
                  </a:cubicBezTo>
                </a:path>
              </a:pathLst>
            </a:custGeom>
            <a:grpFill/>
            <a:ln w="12700" cap="flat">
              <a:noFill/>
              <a:prstDash val="solid"/>
              <a:miter/>
            </a:ln>
          </p:spPr>
          <p:txBody>
            <a:bodyPr rtlCol="0" anchor="ctr"/>
            <a:lstStyle/>
            <a:p>
              <a:endParaRPr lang="nl-NL"/>
            </a:p>
          </p:txBody>
        </p:sp>
        <p:sp>
          <p:nvSpPr>
            <p:cNvPr id="17" name="Vrije vorm: vorm 16">
              <a:extLst>
                <a:ext uri="{FF2B5EF4-FFF2-40B4-BE49-F238E27FC236}">
                  <a16:creationId xmlns:a16="http://schemas.microsoft.com/office/drawing/2014/main" id="{5906C59B-139C-DEB6-FCBB-737229F3BB09}"/>
                </a:ext>
              </a:extLst>
            </p:cNvPr>
            <p:cNvSpPr/>
            <p:nvPr/>
          </p:nvSpPr>
          <p:spPr>
            <a:xfrm>
              <a:off x="11845708" y="6588759"/>
              <a:ext cx="54445" cy="54629"/>
            </a:xfrm>
            <a:custGeom>
              <a:avLst/>
              <a:gdLst>
                <a:gd name="connsiteX0" fmla="*/ 45048 w 54445"/>
                <a:gd name="connsiteY0" fmla="*/ 0 h 54629"/>
                <a:gd name="connsiteX1" fmla="*/ 25998 w 54445"/>
                <a:gd name="connsiteY1" fmla="*/ 0 h 54629"/>
                <a:gd name="connsiteX2" fmla="*/ 19267 w 54445"/>
                <a:gd name="connsiteY2" fmla="*/ 2794 h 54629"/>
                <a:gd name="connsiteX3" fmla="*/ 598 w 54445"/>
                <a:gd name="connsiteY3" fmla="*/ 21590 h 54629"/>
                <a:gd name="connsiteX4" fmla="*/ 1995 w 54445"/>
                <a:gd name="connsiteY4" fmla="*/ 25147 h 54629"/>
                <a:gd name="connsiteX5" fmla="*/ 19901 w 54445"/>
                <a:gd name="connsiteY5" fmla="*/ 25147 h 54629"/>
                <a:gd name="connsiteX6" fmla="*/ 29426 w 54445"/>
                <a:gd name="connsiteY6" fmla="*/ 34798 h 54629"/>
                <a:gd name="connsiteX7" fmla="*/ 29426 w 54445"/>
                <a:gd name="connsiteY7" fmla="*/ 52578 h 54629"/>
                <a:gd name="connsiteX8" fmla="*/ 32983 w 54445"/>
                <a:gd name="connsiteY8" fmla="*/ 53975 h 54629"/>
                <a:gd name="connsiteX9" fmla="*/ 51651 w 54445"/>
                <a:gd name="connsiteY9" fmla="*/ 35306 h 54629"/>
                <a:gd name="connsiteX10" fmla="*/ 54446 w 54445"/>
                <a:gd name="connsiteY10" fmla="*/ 28575 h 54629"/>
                <a:gd name="connsiteX11" fmla="*/ 54446 w 54445"/>
                <a:gd name="connsiteY11" fmla="*/ 9652 h 54629"/>
                <a:gd name="connsiteX12" fmla="*/ 44921 w 54445"/>
                <a:gd name="connsiteY12" fmla="*/ 127 h 54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445" h="54629">
                  <a:moveTo>
                    <a:pt x="45048" y="0"/>
                  </a:moveTo>
                  <a:lnTo>
                    <a:pt x="25998" y="0"/>
                  </a:lnTo>
                  <a:cubicBezTo>
                    <a:pt x="23458" y="0"/>
                    <a:pt x="21045" y="1016"/>
                    <a:pt x="19267" y="2794"/>
                  </a:cubicBezTo>
                  <a:lnTo>
                    <a:pt x="598" y="21590"/>
                  </a:lnTo>
                  <a:cubicBezTo>
                    <a:pt x="-672" y="22860"/>
                    <a:pt x="217" y="25147"/>
                    <a:pt x="1995" y="25147"/>
                  </a:cubicBezTo>
                  <a:lnTo>
                    <a:pt x="19901" y="25147"/>
                  </a:lnTo>
                  <a:cubicBezTo>
                    <a:pt x="25235" y="25147"/>
                    <a:pt x="29426" y="29464"/>
                    <a:pt x="29426" y="34798"/>
                  </a:cubicBezTo>
                  <a:lnTo>
                    <a:pt x="29426" y="52578"/>
                  </a:lnTo>
                  <a:cubicBezTo>
                    <a:pt x="29426" y="54356"/>
                    <a:pt x="31585" y="55372"/>
                    <a:pt x="32983" y="53975"/>
                  </a:cubicBezTo>
                  <a:lnTo>
                    <a:pt x="51651" y="35306"/>
                  </a:lnTo>
                  <a:cubicBezTo>
                    <a:pt x="53430" y="33528"/>
                    <a:pt x="54446" y="31115"/>
                    <a:pt x="54446" y="28575"/>
                  </a:cubicBezTo>
                  <a:lnTo>
                    <a:pt x="54446" y="9652"/>
                  </a:lnTo>
                  <a:cubicBezTo>
                    <a:pt x="54446" y="4445"/>
                    <a:pt x="50255" y="127"/>
                    <a:pt x="44921" y="127"/>
                  </a:cubicBezTo>
                </a:path>
              </a:pathLst>
            </a:custGeom>
            <a:grpFill/>
            <a:ln w="12700" cap="flat">
              <a:noFill/>
              <a:prstDash val="solid"/>
              <a:miter/>
            </a:ln>
          </p:spPr>
          <p:txBody>
            <a:bodyPr rtlCol="0" anchor="ctr"/>
            <a:lstStyle/>
            <a:p>
              <a:endParaRPr lang="nl-NL"/>
            </a:p>
          </p:txBody>
        </p:sp>
      </p:grpSp>
      <p:grpSp>
        <p:nvGrpSpPr>
          <p:cNvPr id="4" name="Groep 3">
            <a:extLst>
              <a:ext uri="{FF2B5EF4-FFF2-40B4-BE49-F238E27FC236}">
                <a16:creationId xmlns:a16="http://schemas.microsoft.com/office/drawing/2014/main" id="{EA62959B-5EA9-37DC-A4BA-DE0E31B3EA22}"/>
              </a:ext>
            </a:extLst>
          </p:cNvPr>
          <p:cNvGrpSpPr/>
          <p:nvPr userDrawn="1"/>
        </p:nvGrpSpPr>
        <p:grpSpPr>
          <a:xfrm>
            <a:off x="-3620530" y="0"/>
            <a:ext cx="3527668" cy="3899322"/>
            <a:chOff x="-3913429" y="2864654"/>
            <a:chExt cx="3820567" cy="3899322"/>
          </a:xfrm>
        </p:grpSpPr>
        <p:sp>
          <p:nvSpPr>
            <p:cNvPr id="5" name="Rechthoek: afgeronde hoeken 4">
              <a:extLst>
                <a:ext uri="{FF2B5EF4-FFF2-40B4-BE49-F238E27FC236}">
                  <a16:creationId xmlns:a16="http://schemas.microsoft.com/office/drawing/2014/main" id="{2CC9D6BE-31C0-C71B-07CE-A8776154A105}"/>
                </a:ext>
              </a:extLst>
            </p:cNvPr>
            <p:cNvSpPr/>
            <p:nvPr userDrawn="1"/>
          </p:nvSpPr>
          <p:spPr>
            <a:xfrm>
              <a:off x="-3913429" y="3343976"/>
              <a:ext cx="3820567" cy="3420000"/>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Voeg een afbeelding toe door een afbeelding vanaf je bestanden naar deze slide te slepen. Of door op het icoon te klikken en een afbeelding in te voegen.</a:t>
              </a:r>
            </a:p>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Als er al een afbeelding is toegevoegd, moet je deze eerst verwijderen. Nadat je dit hebt gedaan, komen er iconen tevoorschijn in het kader.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Wanneer je de afbeelding bij wilt snijden of een andere positie in het kader wilt geven, </a:t>
              </a:r>
              <a:r>
                <a:rPr lang="nl-NL" sz="1000">
                  <a:latin typeface="Arial" panose="020B0604020202020204" pitchFamily="34" charset="0"/>
                  <a:cs typeface="Arial" panose="020B0604020202020204" pitchFamily="34" charset="0"/>
                </a:rPr>
                <a:t>d</a:t>
              </a:r>
              <a:r>
                <a:rPr lang="nl-NL" sz="1000" b="0">
                  <a:latin typeface="Arial" panose="020B0604020202020204" pitchFamily="34" charset="0"/>
                  <a:cs typeface="Arial" panose="020B0604020202020204" pitchFamily="34" charset="0"/>
                </a:rPr>
                <a:t>an kun je dit doen door de afbeelding aan te klikken met de rechtermuisknop. Vervolgens kies je voor: “Bijsnijden”.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Nu kun je de afbeelding bijsnijden door de zwarte hoeken te gebruiken. Je kunt ook de positie van de afbeelding wijzigen door de afbeelding te verslepen. </a:t>
              </a:r>
              <a:br>
                <a:rPr lang="nl-NL" sz="1000" b="0">
                  <a:latin typeface="Arial" panose="020B0604020202020204" pitchFamily="34" charset="0"/>
                  <a:cs typeface="Arial" panose="020B0604020202020204" pitchFamily="34" charset="0"/>
                </a:rPr>
              </a:br>
              <a:r>
                <a:rPr lang="nl-NL" sz="1000" b="0">
                  <a:latin typeface="Arial" panose="020B0604020202020204" pitchFamily="34" charset="0"/>
                  <a:cs typeface="Arial" panose="020B0604020202020204" pitchFamily="34" charset="0"/>
                </a:rPr>
                <a:t>Of de grijze rondjes verslepen om de afbeelding in het kader te positioneren.</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Nadat je de wijzingen hebt doorgevoerd, klik je nogmaals op: “Bijsnijden”. Nu is de afbeelding gewijzigd. </a:t>
              </a:r>
            </a:p>
          </p:txBody>
        </p:sp>
        <p:sp>
          <p:nvSpPr>
            <p:cNvPr id="6" name="Rechthoek: afgeronde hoeken 5">
              <a:extLst>
                <a:ext uri="{FF2B5EF4-FFF2-40B4-BE49-F238E27FC236}">
                  <a16:creationId xmlns:a16="http://schemas.microsoft.com/office/drawing/2014/main" id="{A0782583-4518-88FB-921F-6AE7BA3F1D3B}"/>
                </a:ext>
              </a:extLst>
            </p:cNvPr>
            <p:cNvSpPr/>
            <p:nvPr userDrawn="1"/>
          </p:nvSpPr>
          <p:spPr>
            <a:xfrm>
              <a:off x="-3913429" y="2864654"/>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Afbeeldingen toevoegen of wijzigen</a:t>
              </a:r>
              <a:endParaRPr lang="nl-NL" sz="900" b="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8510703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fbeelding - 3">
    <p:bg>
      <p:bgPr>
        <a:solidFill>
          <a:schemeClr val="accent3"/>
        </a:solidFill>
        <a:effectLst/>
      </p:bgPr>
    </p:bg>
    <p:spTree>
      <p:nvGrpSpPr>
        <p:cNvPr id="1" name=""/>
        <p:cNvGrpSpPr/>
        <p:nvPr/>
      </p:nvGrpSpPr>
      <p:grpSpPr>
        <a:xfrm>
          <a:off x="0" y="0"/>
          <a:ext cx="0" cy="0"/>
          <a:chOff x="0" y="0"/>
          <a:chExt cx="0" cy="0"/>
        </a:xfrm>
      </p:grpSpPr>
      <p:sp>
        <p:nvSpPr>
          <p:cNvPr id="53" name="Vrije vorm: vorm 52">
            <a:extLst>
              <a:ext uri="{FF2B5EF4-FFF2-40B4-BE49-F238E27FC236}">
                <a16:creationId xmlns:a16="http://schemas.microsoft.com/office/drawing/2014/main" id="{5EA09B7B-7C1E-4AB9-C463-D43E38303DE9}"/>
              </a:ext>
            </a:extLst>
          </p:cNvPr>
          <p:cNvSpPr/>
          <p:nvPr userDrawn="1"/>
        </p:nvSpPr>
        <p:spPr>
          <a:xfrm rot="10800000" flipV="1">
            <a:off x="0" y="2466848"/>
            <a:ext cx="12192000" cy="4391152"/>
          </a:xfrm>
          <a:custGeom>
            <a:avLst/>
            <a:gdLst>
              <a:gd name="connsiteX0" fmla="*/ 0 w 12192000"/>
              <a:gd name="connsiteY0" fmla="*/ 0 h 2466848"/>
              <a:gd name="connsiteX1" fmla="*/ 12192000 w 12192000"/>
              <a:gd name="connsiteY1" fmla="*/ 0 h 2466848"/>
              <a:gd name="connsiteX2" fmla="*/ 12192000 w 12192000"/>
              <a:gd name="connsiteY2" fmla="*/ 2466848 h 2466848"/>
              <a:gd name="connsiteX3" fmla="*/ 0 w 12192000"/>
              <a:gd name="connsiteY3" fmla="*/ 2466848 h 2466848"/>
            </a:gdLst>
            <a:ahLst/>
            <a:cxnLst>
              <a:cxn ang="0">
                <a:pos x="connsiteX0" y="connsiteY0"/>
              </a:cxn>
              <a:cxn ang="0">
                <a:pos x="connsiteX1" y="connsiteY1"/>
              </a:cxn>
              <a:cxn ang="0">
                <a:pos x="connsiteX2" y="connsiteY2"/>
              </a:cxn>
              <a:cxn ang="0">
                <a:pos x="connsiteX3" y="connsiteY3"/>
              </a:cxn>
            </a:cxnLst>
            <a:rect l="l" t="t" r="r" b="b"/>
            <a:pathLst>
              <a:path w="12192000" h="2466848">
                <a:moveTo>
                  <a:pt x="0" y="0"/>
                </a:moveTo>
                <a:lnTo>
                  <a:pt x="12192000" y="0"/>
                </a:lnTo>
                <a:lnTo>
                  <a:pt x="12192000" y="2466848"/>
                </a:lnTo>
                <a:lnTo>
                  <a:pt x="0" y="2466848"/>
                </a:lnTo>
                <a:close/>
              </a:path>
            </a:pathLst>
          </a:custGeom>
          <a:solidFill>
            <a:schemeClr val="bg1"/>
          </a:solidFill>
          <a:ln w="12700" cap="flat">
            <a:noFill/>
            <a:prstDash val="solid"/>
            <a:miter/>
          </a:ln>
        </p:spPr>
        <p:txBody>
          <a:bodyPr rtlCol="0" anchor="ctr"/>
          <a:lstStyle/>
          <a:p>
            <a:endParaRPr lang="nl-NL"/>
          </a:p>
        </p:txBody>
      </p:sp>
      <p:sp>
        <p:nvSpPr>
          <p:cNvPr id="54" name="Vrije vorm: vorm 53">
            <a:extLst>
              <a:ext uri="{FF2B5EF4-FFF2-40B4-BE49-F238E27FC236}">
                <a16:creationId xmlns:a16="http://schemas.microsoft.com/office/drawing/2014/main" id="{8CDB05F8-7FF3-730D-5A26-66992BA3B0F1}"/>
              </a:ext>
            </a:extLst>
          </p:cNvPr>
          <p:cNvSpPr/>
          <p:nvPr userDrawn="1"/>
        </p:nvSpPr>
        <p:spPr>
          <a:xfrm>
            <a:off x="8606209" y="286511"/>
            <a:ext cx="2697933" cy="2698076"/>
          </a:xfrm>
          <a:custGeom>
            <a:avLst/>
            <a:gdLst>
              <a:gd name="connsiteX0" fmla="*/ 2227907 w 2697933"/>
              <a:gd name="connsiteY0" fmla="*/ 0 h 2698076"/>
              <a:gd name="connsiteX1" fmla="*/ 1286709 w 2697933"/>
              <a:gd name="connsiteY1" fmla="*/ 0 h 2698076"/>
              <a:gd name="connsiteX2" fmla="*/ 954223 w 2697933"/>
              <a:gd name="connsiteY2" fmla="*/ 138176 h 2698076"/>
              <a:gd name="connsiteX3" fmla="*/ 30045 w 2697933"/>
              <a:gd name="connsiteY3" fmla="*/ 1065530 h 2698076"/>
              <a:gd name="connsiteX4" fmla="*/ 101926 w 2697933"/>
              <a:gd name="connsiteY4" fmla="*/ 1239901 h 2698076"/>
              <a:gd name="connsiteX5" fmla="*/ 990037 w 2697933"/>
              <a:gd name="connsiteY5" fmla="*/ 1239901 h 2698076"/>
              <a:gd name="connsiteX6" fmla="*/ 1464256 w 2697933"/>
              <a:gd name="connsiteY6" fmla="*/ 1715897 h 2698076"/>
              <a:gd name="connsiteX7" fmla="*/ 1464256 w 2697933"/>
              <a:gd name="connsiteY7" fmla="*/ 2595753 h 2698076"/>
              <a:gd name="connsiteX8" fmla="*/ 1637991 w 2697933"/>
              <a:gd name="connsiteY8" fmla="*/ 2668016 h 2698076"/>
              <a:gd name="connsiteX9" fmla="*/ 2560138 w 2697933"/>
              <a:gd name="connsiteY9" fmla="*/ 1742567 h 2698076"/>
              <a:gd name="connsiteX10" fmla="*/ 2697934 w 2697933"/>
              <a:gd name="connsiteY10" fmla="*/ 1408938 h 2698076"/>
              <a:gd name="connsiteX11" fmla="*/ 2697934 w 2697933"/>
              <a:gd name="connsiteY11" fmla="*/ 471805 h 2698076"/>
              <a:gd name="connsiteX12" fmla="*/ 2227780 w 2697933"/>
              <a:gd name="connsiteY12" fmla="*/ 0 h 2698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7933" h="2698076">
                <a:moveTo>
                  <a:pt x="2227907" y="0"/>
                </a:moveTo>
                <a:lnTo>
                  <a:pt x="1286709" y="0"/>
                </a:lnTo>
                <a:cubicBezTo>
                  <a:pt x="1161996" y="0"/>
                  <a:pt x="1042488" y="49657"/>
                  <a:pt x="954223" y="138176"/>
                </a:cubicBezTo>
                <a:lnTo>
                  <a:pt x="30045" y="1065530"/>
                </a:lnTo>
                <a:cubicBezTo>
                  <a:pt x="-34091" y="1129919"/>
                  <a:pt x="11248" y="1239901"/>
                  <a:pt x="101926" y="1239901"/>
                </a:cubicBezTo>
                <a:lnTo>
                  <a:pt x="990037" y="1239901"/>
                </a:lnTo>
                <a:cubicBezTo>
                  <a:pt x="1251911" y="1239901"/>
                  <a:pt x="1464256" y="1453007"/>
                  <a:pt x="1464256" y="1715897"/>
                </a:cubicBezTo>
                <a:lnTo>
                  <a:pt x="1464256" y="2595753"/>
                </a:lnTo>
                <a:cubicBezTo>
                  <a:pt x="1464256" y="2686685"/>
                  <a:pt x="1573857" y="2732278"/>
                  <a:pt x="1637991" y="2668016"/>
                </a:cubicBezTo>
                <a:lnTo>
                  <a:pt x="2560138" y="1742567"/>
                </a:lnTo>
                <a:cubicBezTo>
                  <a:pt x="2648404" y="1654048"/>
                  <a:pt x="2697934" y="1534033"/>
                  <a:pt x="2697934" y="1408938"/>
                </a:cubicBezTo>
                <a:lnTo>
                  <a:pt x="2697934" y="471805"/>
                </a:lnTo>
                <a:cubicBezTo>
                  <a:pt x="2697934" y="211201"/>
                  <a:pt x="2487368" y="0"/>
                  <a:pt x="2227780" y="0"/>
                </a:cubicBezTo>
              </a:path>
            </a:pathLst>
          </a:custGeom>
          <a:solidFill>
            <a:schemeClr val="tx2"/>
          </a:solidFill>
          <a:ln w="12700" cap="flat">
            <a:noFill/>
            <a:prstDash val="solid"/>
            <a:miter/>
          </a:ln>
        </p:spPr>
        <p:txBody>
          <a:bodyPr rtlCol="0" anchor="ctr"/>
          <a:lstStyle/>
          <a:p>
            <a:endParaRPr lang="nl-NL"/>
          </a:p>
        </p:txBody>
      </p:sp>
      <p:grpSp>
        <p:nvGrpSpPr>
          <p:cNvPr id="55" name="Groep 54">
            <a:extLst>
              <a:ext uri="{FF2B5EF4-FFF2-40B4-BE49-F238E27FC236}">
                <a16:creationId xmlns:a16="http://schemas.microsoft.com/office/drawing/2014/main" id="{5543B399-0569-13DE-5480-720B0CB496E3}"/>
              </a:ext>
            </a:extLst>
          </p:cNvPr>
          <p:cNvGrpSpPr/>
          <p:nvPr userDrawn="1"/>
        </p:nvGrpSpPr>
        <p:grpSpPr>
          <a:xfrm>
            <a:off x="11721972" y="6588759"/>
            <a:ext cx="274828" cy="175260"/>
            <a:chOff x="11721972" y="6588759"/>
            <a:chExt cx="274828" cy="175260"/>
          </a:xfrm>
          <a:solidFill>
            <a:schemeClr val="tx2"/>
          </a:solidFill>
        </p:grpSpPr>
        <p:sp>
          <p:nvSpPr>
            <p:cNvPr id="56" name="Vrije vorm: vorm 55">
              <a:extLst>
                <a:ext uri="{FF2B5EF4-FFF2-40B4-BE49-F238E27FC236}">
                  <a16:creationId xmlns:a16="http://schemas.microsoft.com/office/drawing/2014/main" id="{D47537E6-BF18-EE26-AE66-0B98AF1C5FA4}"/>
                </a:ext>
              </a:extLst>
            </p:cNvPr>
            <p:cNvSpPr/>
            <p:nvPr/>
          </p:nvSpPr>
          <p:spPr>
            <a:xfrm>
              <a:off x="11721972" y="6613906"/>
              <a:ext cx="106298" cy="150113"/>
            </a:xfrm>
            <a:custGeom>
              <a:avLst/>
              <a:gdLst>
                <a:gd name="connsiteX0" fmla="*/ 92202 w 106298"/>
                <a:gd name="connsiteY0" fmla="*/ 0 h 150113"/>
                <a:gd name="connsiteX1" fmla="*/ 82042 w 106298"/>
                <a:gd name="connsiteY1" fmla="*/ 4190 h 150113"/>
                <a:gd name="connsiteX2" fmla="*/ 78105 w 106298"/>
                <a:gd name="connsiteY2" fmla="*/ 14350 h 150113"/>
                <a:gd name="connsiteX3" fmla="*/ 78105 w 106298"/>
                <a:gd name="connsiteY3" fmla="*/ 46989 h 150113"/>
                <a:gd name="connsiteX4" fmla="*/ 65532 w 106298"/>
                <a:gd name="connsiteY4" fmla="*/ 40386 h 150113"/>
                <a:gd name="connsiteX5" fmla="*/ 49403 w 106298"/>
                <a:gd name="connsiteY5" fmla="*/ 37719 h 150113"/>
                <a:gd name="connsiteX6" fmla="*/ 24384 w 106298"/>
                <a:gd name="connsiteY6" fmla="*/ 44958 h 150113"/>
                <a:gd name="connsiteX7" fmla="*/ 6604 w 106298"/>
                <a:gd name="connsiteY7" fmla="*/ 64897 h 150113"/>
                <a:gd name="connsiteX8" fmla="*/ 0 w 106298"/>
                <a:gd name="connsiteY8" fmla="*/ 93980 h 150113"/>
                <a:gd name="connsiteX9" fmla="*/ 6604 w 106298"/>
                <a:gd name="connsiteY9" fmla="*/ 122936 h 150113"/>
                <a:gd name="connsiteX10" fmla="*/ 24638 w 106298"/>
                <a:gd name="connsiteY10" fmla="*/ 142875 h 150113"/>
                <a:gd name="connsiteX11" fmla="*/ 50165 w 106298"/>
                <a:gd name="connsiteY11" fmla="*/ 150113 h 150113"/>
                <a:gd name="connsiteX12" fmla="*/ 64770 w 106298"/>
                <a:gd name="connsiteY12" fmla="*/ 147574 h 150113"/>
                <a:gd name="connsiteX13" fmla="*/ 76327 w 106298"/>
                <a:gd name="connsiteY13" fmla="*/ 141350 h 150113"/>
                <a:gd name="connsiteX14" fmla="*/ 78994 w 106298"/>
                <a:gd name="connsiteY14" fmla="*/ 139192 h 150113"/>
                <a:gd name="connsiteX15" fmla="*/ 82042 w 106298"/>
                <a:gd name="connsiteY15" fmla="*/ 144145 h 150113"/>
                <a:gd name="connsiteX16" fmla="*/ 92202 w 106298"/>
                <a:gd name="connsiteY16" fmla="*/ 148336 h 150113"/>
                <a:gd name="connsiteX17" fmla="*/ 102362 w 106298"/>
                <a:gd name="connsiteY17" fmla="*/ 144145 h 150113"/>
                <a:gd name="connsiteX18" fmla="*/ 106299 w 106298"/>
                <a:gd name="connsiteY18" fmla="*/ 133985 h 150113"/>
                <a:gd name="connsiteX19" fmla="*/ 106299 w 106298"/>
                <a:gd name="connsiteY19" fmla="*/ 14350 h 150113"/>
                <a:gd name="connsiteX20" fmla="*/ 102235 w 106298"/>
                <a:gd name="connsiteY20" fmla="*/ 4063 h 150113"/>
                <a:gd name="connsiteX21" fmla="*/ 92202 w 106298"/>
                <a:gd name="connsiteY21" fmla="*/ 0 h 150113"/>
                <a:gd name="connsiteX22" fmla="*/ 75819 w 106298"/>
                <a:gd name="connsiteY22" fmla="*/ 109474 h 150113"/>
                <a:gd name="connsiteX23" fmla="*/ 66675 w 106298"/>
                <a:gd name="connsiteY23" fmla="*/ 120142 h 150113"/>
                <a:gd name="connsiteX24" fmla="*/ 53213 w 106298"/>
                <a:gd name="connsiteY24" fmla="*/ 123951 h 150113"/>
                <a:gd name="connsiteX25" fmla="*/ 39878 w 106298"/>
                <a:gd name="connsiteY25" fmla="*/ 120142 h 150113"/>
                <a:gd name="connsiteX26" fmla="*/ 30734 w 106298"/>
                <a:gd name="connsiteY26" fmla="*/ 109474 h 150113"/>
                <a:gd name="connsiteX27" fmla="*/ 27432 w 106298"/>
                <a:gd name="connsiteY27" fmla="*/ 94107 h 150113"/>
                <a:gd name="connsiteX28" fmla="*/ 30734 w 106298"/>
                <a:gd name="connsiteY28" fmla="*/ 78612 h 150113"/>
                <a:gd name="connsiteX29" fmla="*/ 39878 w 106298"/>
                <a:gd name="connsiteY29" fmla="*/ 67945 h 150113"/>
                <a:gd name="connsiteX30" fmla="*/ 53213 w 106298"/>
                <a:gd name="connsiteY30" fmla="*/ 64135 h 150113"/>
                <a:gd name="connsiteX31" fmla="*/ 66675 w 106298"/>
                <a:gd name="connsiteY31" fmla="*/ 67945 h 150113"/>
                <a:gd name="connsiteX32" fmla="*/ 75819 w 106298"/>
                <a:gd name="connsiteY32" fmla="*/ 78612 h 150113"/>
                <a:gd name="connsiteX33" fmla="*/ 79121 w 106298"/>
                <a:gd name="connsiteY33" fmla="*/ 94234 h 150113"/>
                <a:gd name="connsiteX34" fmla="*/ 75819 w 106298"/>
                <a:gd name="connsiteY34" fmla="*/ 109600 h 150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50113">
                  <a:moveTo>
                    <a:pt x="92202" y="0"/>
                  </a:moveTo>
                  <a:cubicBezTo>
                    <a:pt x="88138" y="0"/>
                    <a:pt x="84709" y="1397"/>
                    <a:pt x="82042" y="4190"/>
                  </a:cubicBezTo>
                  <a:cubicBezTo>
                    <a:pt x="79375" y="6858"/>
                    <a:pt x="78105" y="10287"/>
                    <a:pt x="78105" y="14350"/>
                  </a:cubicBezTo>
                  <a:lnTo>
                    <a:pt x="78105" y="46989"/>
                  </a:lnTo>
                  <a:cubicBezTo>
                    <a:pt x="74549" y="44323"/>
                    <a:pt x="70359" y="42163"/>
                    <a:pt x="65532" y="40386"/>
                  </a:cubicBezTo>
                  <a:cubicBezTo>
                    <a:pt x="60579" y="38608"/>
                    <a:pt x="55245" y="37719"/>
                    <a:pt x="49403" y="37719"/>
                  </a:cubicBezTo>
                  <a:cubicBezTo>
                    <a:pt x="40259" y="37719"/>
                    <a:pt x="31877" y="40132"/>
                    <a:pt x="24384" y="44958"/>
                  </a:cubicBezTo>
                  <a:cubicBezTo>
                    <a:pt x="16891" y="49784"/>
                    <a:pt x="10922" y="56514"/>
                    <a:pt x="6604" y="64897"/>
                  </a:cubicBezTo>
                  <a:cubicBezTo>
                    <a:pt x="2286" y="73278"/>
                    <a:pt x="0" y="83058"/>
                    <a:pt x="0" y="93980"/>
                  </a:cubicBezTo>
                  <a:cubicBezTo>
                    <a:pt x="0" y="104901"/>
                    <a:pt x="2159" y="114553"/>
                    <a:pt x="6604" y="122936"/>
                  </a:cubicBezTo>
                  <a:cubicBezTo>
                    <a:pt x="10922" y="131318"/>
                    <a:pt x="17018" y="138049"/>
                    <a:pt x="24638" y="142875"/>
                  </a:cubicBezTo>
                  <a:cubicBezTo>
                    <a:pt x="32258" y="147700"/>
                    <a:pt x="40767" y="150113"/>
                    <a:pt x="50165" y="150113"/>
                  </a:cubicBezTo>
                  <a:cubicBezTo>
                    <a:pt x="55372" y="150113"/>
                    <a:pt x="60198" y="149225"/>
                    <a:pt x="64770" y="147574"/>
                  </a:cubicBezTo>
                  <a:cubicBezTo>
                    <a:pt x="69215" y="145923"/>
                    <a:pt x="73025" y="143763"/>
                    <a:pt x="76327" y="141350"/>
                  </a:cubicBezTo>
                  <a:cubicBezTo>
                    <a:pt x="77343" y="140588"/>
                    <a:pt x="78232" y="139953"/>
                    <a:pt x="78994" y="139192"/>
                  </a:cubicBezTo>
                  <a:cubicBezTo>
                    <a:pt x="79629" y="140970"/>
                    <a:pt x="80645" y="142621"/>
                    <a:pt x="82042" y="144145"/>
                  </a:cubicBezTo>
                  <a:cubicBezTo>
                    <a:pt x="84709" y="146938"/>
                    <a:pt x="88138" y="148336"/>
                    <a:pt x="92202" y="148336"/>
                  </a:cubicBezTo>
                  <a:cubicBezTo>
                    <a:pt x="96266" y="148336"/>
                    <a:pt x="99695" y="146938"/>
                    <a:pt x="102362" y="144145"/>
                  </a:cubicBezTo>
                  <a:cubicBezTo>
                    <a:pt x="105029" y="141477"/>
                    <a:pt x="106299" y="138049"/>
                    <a:pt x="106299" y="133985"/>
                  </a:cubicBezTo>
                  <a:lnTo>
                    <a:pt x="106299" y="14350"/>
                  </a:lnTo>
                  <a:cubicBezTo>
                    <a:pt x="106299" y="10160"/>
                    <a:pt x="104902" y="6731"/>
                    <a:pt x="102235" y="4063"/>
                  </a:cubicBezTo>
                  <a:cubicBezTo>
                    <a:pt x="99568" y="1397"/>
                    <a:pt x="96139" y="0"/>
                    <a:pt x="92202" y="0"/>
                  </a:cubicBezTo>
                  <a:moveTo>
                    <a:pt x="75819" y="109474"/>
                  </a:moveTo>
                  <a:cubicBezTo>
                    <a:pt x="73660" y="113919"/>
                    <a:pt x="70612" y="117475"/>
                    <a:pt x="66675" y="120142"/>
                  </a:cubicBezTo>
                  <a:cubicBezTo>
                    <a:pt x="62865" y="122682"/>
                    <a:pt x="58293" y="123951"/>
                    <a:pt x="53213" y="123951"/>
                  </a:cubicBezTo>
                  <a:cubicBezTo>
                    <a:pt x="48133" y="123951"/>
                    <a:pt x="43688" y="122682"/>
                    <a:pt x="39878" y="120142"/>
                  </a:cubicBezTo>
                  <a:cubicBezTo>
                    <a:pt x="36068" y="117601"/>
                    <a:pt x="32893" y="114046"/>
                    <a:pt x="30734" y="109474"/>
                  </a:cubicBezTo>
                  <a:cubicBezTo>
                    <a:pt x="28575" y="104901"/>
                    <a:pt x="27432" y="99822"/>
                    <a:pt x="27432" y="94107"/>
                  </a:cubicBezTo>
                  <a:cubicBezTo>
                    <a:pt x="27432" y="88392"/>
                    <a:pt x="28575" y="83058"/>
                    <a:pt x="30734" y="78612"/>
                  </a:cubicBezTo>
                  <a:cubicBezTo>
                    <a:pt x="32893" y="74168"/>
                    <a:pt x="35941" y="70612"/>
                    <a:pt x="39878" y="67945"/>
                  </a:cubicBezTo>
                  <a:cubicBezTo>
                    <a:pt x="43688" y="65405"/>
                    <a:pt x="48133" y="64135"/>
                    <a:pt x="53213" y="64135"/>
                  </a:cubicBezTo>
                  <a:cubicBezTo>
                    <a:pt x="58293" y="64135"/>
                    <a:pt x="62865" y="65405"/>
                    <a:pt x="66675" y="67945"/>
                  </a:cubicBezTo>
                  <a:cubicBezTo>
                    <a:pt x="70485" y="70485"/>
                    <a:pt x="73660" y="74040"/>
                    <a:pt x="75819" y="78612"/>
                  </a:cubicBezTo>
                  <a:cubicBezTo>
                    <a:pt x="77978" y="83185"/>
                    <a:pt x="79121" y="88392"/>
                    <a:pt x="79121" y="94234"/>
                  </a:cubicBezTo>
                  <a:cubicBezTo>
                    <a:pt x="79121" y="100075"/>
                    <a:pt x="77978" y="105028"/>
                    <a:pt x="75819" y="109600"/>
                  </a:cubicBezTo>
                </a:path>
              </a:pathLst>
            </a:custGeom>
            <a:grpFill/>
            <a:ln w="12700" cap="flat">
              <a:noFill/>
              <a:prstDash val="solid"/>
              <a:miter/>
            </a:ln>
          </p:spPr>
          <p:txBody>
            <a:bodyPr rtlCol="0" anchor="ctr"/>
            <a:lstStyle/>
            <a:p>
              <a:endParaRPr lang="nl-NL"/>
            </a:p>
          </p:txBody>
        </p:sp>
        <p:sp>
          <p:nvSpPr>
            <p:cNvPr id="57" name="Vrije vorm: vorm 56">
              <a:extLst>
                <a:ext uri="{FF2B5EF4-FFF2-40B4-BE49-F238E27FC236}">
                  <a16:creationId xmlns:a16="http://schemas.microsoft.com/office/drawing/2014/main" id="{673815C6-7400-6DB1-31D5-A04A4B2BF275}"/>
                </a:ext>
              </a:extLst>
            </p:cNvPr>
            <p:cNvSpPr/>
            <p:nvPr/>
          </p:nvSpPr>
          <p:spPr>
            <a:xfrm>
              <a:off x="11847194" y="6651625"/>
              <a:ext cx="28194" cy="110617"/>
            </a:xfrm>
            <a:custGeom>
              <a:avLst/>
              <a:gdLst>
                <a:gd name="connsiteX0" fmla="*/ 14098 w 28194"/>
                <a:gd name="connsiteY0" fmla="*/ 0 h 110617"/>
                <a:gd name="connsiteX1" fmla="*/ 3937 w 28194"/>
                <a:gd name="connsiteY1" fmla="*/ 4191 h 110617"/>
                <a:gd name="connsiteX2" fmla="*/ 0 w 28194"/>
                <a:gd name="connsiteY2" fmla="*/ 14351 h 110617"/>
                <a:gd name="connsiteX3" fmla="*/ 0 w 28194"/>
                <a:gd name="connsiteY3" fmla="*/ 96266 h 110617"/>
                <a:gd name="connsiteX4" fmla="*/ 3937 w 28194"/>
                <a:gd name="connsiteY4" fmla="*/ 106426 h 110617"/>
                <a:gd name="connsiteX5" fmla="*/ 14098 w 28194"/>
                <a:gd name="connsiteY5" fmla="*/ 110617 h 110617"/>
                <a:gd name="connsiteX6" fmla="*/ 24257 w 28194"/>
                <a:gd name="connsiteY6" fmla="*/ 106426 h 110617"/>
                <a:gd name="connsiteX7" fmla="*/ 28194 w 28194"/>
                <a:gd name="connsiteY7" fmla="*/ 96266 h 110617"/>
                <a:gd name="connsiteX8" fmla="*/ 28194 w 28194"/>
                <a:gd name="connsiteY8" fmla="*/ 14351 h 110617"/>
                <a:gd name="connsiteX9" fmla="*/ 24257 w 28194"/>
                <a:gd name="connsiteY9" fmla="*/ 4191 h 110617"/>
                <a:gd name="connsiteX10" fmla="*/ 14098 w 28194"/>
                <a:gd name="connsiteY10" fmla="*/ 0 h 110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194" h="110617">
                  <a:moveTo>
                    <a:pt x="14098" y="0"/>
                  </a:moveTo>
                  <a:cubicBezTo>
                    <a:pt x="10033" y="0"/>
                    <a:pt x="6604" y="1397"/>
                    <a:pt x="3937" y="4191"/>
                  </a:cubicBezTo>
                  <a:cubicBezTo>
                    <a:pt x="1270" y="6858"/>
                    <a:pt x="0" y="10287"/>
                    <a:pt x="0" y="14351"/>
                  </a:cubicBezTo>
                  <a:lnTo>
                    <a:pt x="0" y="96266"/>
                  </a:lnTo>
                  <a:cubicBezTo>
                    <a:pt x="0" y="100330"/>
                    <a:pt x="1398" y="103759"/>
                    <a:pt x="3937" y="106426"/>
                  </a:cubicBezTo>
                  <a:cubicBezTo>
                    <a:pt x="6604" y="109220"/>
                    <a:pt x="10033" y="110617"/>
                    <a:pt x="14098" y="110617"/>
                  </a:cubicBezTo>
                  <a:cubicBezTo>
                    <a:pt x="18162" y="110617"/>
                    <a:pt x="21590" y="109220"/>
                    <a:pt x="24257" y="106426"/>
                  </a:cubicBezTo>
                  <a:cubicBezTo>
                    <a:pt x="26924" y="103759"/>
                    <a:pt x="28194" y="100330"/>
                    <a:pt x="28194" y="96266"/>
                  </a:cubicBezTo>
                  <a:lnTo>
                    <a:pt x="28194" y="14351"/>
                  </a:lnTo>
                  <a:cubicBezTo>
                    <a:pt x="28194" y="10287"/>
                    <a:pt x="26798" y="6985"/>
                    <a:pt x="24257" y="4191"/>
                  </a:cubicBezTo>
                  <a:cubicBezTo>
                    <a:pt x="21590" y="1397"/>
                    <a:pt x="18162" y="0"/>
                    <a:pt x="14098" y="0"/>
                  </a:cubicBezTo>
                </a:path>
              </a:pathLst>
            </a:custGeom>
            <a:grpFill/>
            <a:ln w="12700" cap="flat">
              <a:noFill/>
              <a:prstDash val="solid"/>
              <a:miter/>
            </a:ln>
          </p:spPr>
          <p:txBody>
            <a:bodyPr rtlCol="0" anchor="ctr"/>
            <a:lstStyle/>
            <a:p>
              <a:endParaRPr lang="nl-NL"/>
            </a:p>
          </p:txBody>
        </p:sp>
        <p:sp>
          <p:nvSpPr>
            <p:cNvPr id="58" name="Vrije vorm: vorm 57">
              <a:extLst>
                <a:ext uri="{FF2B5EF4-FFF2-40B4-BE49-F238E27FC236}">
                  <a16:creationId xmlns:a16="http://schemas.microsoft.com/office/drawing/2014/main" id="{385F94C5-52BF-2212-8ED7-E1CACAF91241}"/>
                </a:ext>
              </a:extLst>
            </p:cNvPr>
            <p:cNvSpPr/>
            <p:nvPr/>
          </p:nvSpPr>
          <p:spPr>
            <a:xfrm>
              <a:off x="11890502" y="6651625"/>
              <a:ext cx="106298" cy="112394"/>
            </a:xfrm>
            <a:custGeom>
              <a:avLst/>
              <a:gdLst>
                <a:gd name="connsiteX0" fmla="*/ 102108 w 106298"/>
                <a:gd name="connsiteY0" fmla="*/ 4064 h 112394"/>
                <a:gd name="connsiteX1" fmla="*/ 92075 w 106298"/>
                <a:gd name="connsiteY1" fmla="*/ 0 h 112394"/>
                <a:gd name="connsiteX2" fmla="*/ 81915 w 106298"/>
                <a:gd name="connsiteY2" fmla="*/ 4191 h 112394"/>
                <a:gd name="connsiteX3" fmla="*/ 78613 w 106298"/>
                <a:gd name="connsiteY3" fmla="*/ 9779 h 112394"/>
                <a:gd name="connsiteX4" fmla="*/ 78232 w 106298"/>
                <a:gd name="connsiteY4" fmla="*/ 9398 h 112394"/>
                <a:gd name="connsiteX5" fmla="*/ 65532 w 106298"/>
                <a:gd name="connsiteY5" fmla="*/ 2667 h 112394"/>
                <a:gd name="connsiteX6" fmla="*/ 49403 w 106298"/>
                <a:gd name="connsiteY6" fmla="*/ 0 h 112394"/>
                <a:gd name="connsiteX7" fmla="*/ 24384 w 106298"/>
                <a:gd name="connsiteY7" fmla="*/ 7239 h 112394"/>
                <a:gd name="connsiteX8" fmla="*/ 6604 w 106298"/>
                <a:gd name="connsiteY8" fmla="*/ 27178 h 112394"/>
                <a:gd name="connsiteX9" fmla="*/ 0 w 106298"/>
                <a:gd name="connsiteY9" fmla="*/ 56261 h 112394"/>
                <a:gd name="connsiteX10" fmla="*/ 6604 w 106298"/>
                <a:gd name="connsiteY10" fmla="*/ 85217 h 112394"/>
                <a:gd name="connsiteX11" fmla="*/ 24638 w 106298"/>
                <a:gd name="connsiteY11" fmla="*/ 105156 h 112394"/>
                <a:gd name="connsiteX12" fmla="*/ 50165 w 106298"/>
                <a:gd name="connsiteY12" fmla="*/ 112395 h 112394"/>
                <a:gd name="connsiteX13" fmla="*/ 64770 w 106298"/>
                <a:gd name="connsiteY13" fmla="*/ 109855 h 112394"/>
                <a:gd name="connsiteX14" fmla="*/ 76327 w 106298"/>
                <a:gd name="connsiteY14" fmla="*/ 103632 h 112394"/>
                <a:gd name="connsiteX15" fmla="*/ 78994 w 106298"/>
                <a:gd name="connsiteY15" fmla="*/ 101473 h 112394"/>
                <a:gd name="connsiteX16" fmla="*/ 82042 w 106298"/>
                <a:gd name="connsiteY16" fmla="*/ 106426 h 112394"/>
                <a:gd name="connsiteX17" fmla="*/ 92202 w 106298"/>
                <a:gd name="connsiteY17" fmla="*/ 110617 h 112394"/>
                <a:gd name="connsiteX18" fmla="*/ 102362 w 106298"/>
                <a:gd name="connsiteY18" fmla="*/ 106426 h 112394"/>
                <a:gd name="connsiteX19" fmla="*/ 106299 w 106298"/>
                <a:gd name="connsiteY19" fmla="*/ 96266 h 112394"/>
                <a:gd name="connsiteX20" fmla="*/ 106299 w 106298"/>
                <a:gd name="connsiteY20" fmla="*/ 14351 h 112394"/>
                <a:gd name="connsiteX21" fmla="*/ 102235 w 106298"/>
                <a:gd name="connsiteY21" fmla="*/ 4064 h 112394"/>
                <a:gd name="connsiteX22" fmla="*/ 75565 w 106298"/>
                <a:gd name="connsiteY22" fmla="*/ 71755 h 112394"/>
                <a:gd name="connsiteX23" fmla="*/ 66421 w 106298"/>
                <a:gd name="connsiteY23" fmla="*/ 82423 h 112394"/>
                <a:gd name="connsiteX24" fmla="*/ 52959 w 106298"/>
                <a:gd name="connsiteY24" fmla="*/ 86233 h 112394"/>
                <a:gd name="connsiteX25" fmla="*/ 39624 w 106298"/>
                <a:gd name="connsiteY25" fmla="*/ 82423 h 112394"/>
                <a:gd name="connsiteX26" fmla="*/ 30480 w 106298"/>
                <a:gd name="connsiteY26" fmla="*/ 71755 h 112394"/>
                <a:gd name="connsiteX27" fmla="*/ 27178 w 106298"/>
                <a:gd name="connsiteY27" fmla="*/ 56388 h 112394"/>
                <a:gd name="connsiteX28" fmla="*/ 30480 w 106298"/>
                <a:gd name="connsiteY28" fmla="*/ 40894 h 112394"/>
                <a:gd name="connsiteX29" fmla="*/ 39624 w 106298"/>
                <a:gd name="connsiteY29" fmla="*/ 30226 h 112394"/>
                <a:gd name="connsiteX30" fmla="*/ 52959 w 106298"/>
                <a:gd name="connsiteY30" fmla="*/ 26416 h 112394"/>
                <a:gd name="connsiteX31" fmla="*/ 66421 w 106298"/>
                <a:gd name="connsiteY31" fmla="*/ 30226 h 112394"/>
                <a:gd name="connsiteX32" fmla="*/ 75565 w 106298"/>
                <a:gd name="connsiteY32" fmla="*/ 40894 h 112394"/>
                <a:gd name="connsiteX33" fmla="*/ 78867 w 106298"/>
                <a:gd name="connsiteY33" fmla="*/ 56515 h 112394"/>
                <a:gd name="connsiteX34" fmla="*/ 75565 w 106298"/>
                <a:gd name="connsiteY34" fmla="*/ 71882 h 11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12394">
                  <a:moveTo>
                    <a:pt x="102108" y="4064"/>
                  </a:moveTo>
                  <a:cubicBezTo>
                    <a:pt x="99441" y="1397"/>
                    <a:pt x="96012" y="0"/>
                    <a:pt x="92075" y="0"/>
                  </a:cubicBezTo>
                  <a:cubicBezTo>
                    <a:pt x="88138" y="0"/>
                    <a:pt x="84582" y="1397"/>
                    <a:pt x="81915" y="4191"/>
                  </a:cubicBezTo>
                  <a:cubicBezTo>
                    <a:pt x="80391" y="5842"/>
                    <a:pt x="79248" y="7747"/>
                    <a:pt x="78613" y="9779"/>
                  </a:cubicBezTo>
                  <a:cubicBezTo>
                    <a:pt x="78486" y="9779"/>
                    <a:pt x="78359" y="9525"/>
                    <a:pt x="78232" y="9398"/>
                  </a:cubicBezTo>
                  <a:cubicBezTo>
                    <a:pt x="74676" y="6731"/>
                    <a:pt x="70358" y="4445"/>
                    <a:pt x="65532" y="2667"/>
                  </a:cubicBezTo>
                  <a:cubicBezTo>
                    <a:pt x="60579" y="889"/>
                    <a:pt x="55245" y="0"/>
                    <a:pt x="49403" y="0"/>
                  </a:cubicBezTo>
                  <a:cubicBezTo>
                    <a:pt x="40259" y="0"/>
                    <a:pt x="31877" y="2413"/>
                    <a:pt x="24384" y="7239"/>
                  </a:cubicBezTo>
                  <a:cubicBezTo>
                    <a:pt x="16891" y="12065"/>
                    <a:pt x="10922" y="18796"/>
                    <a:pt x="6604" y="27178"/>
                  </a:cubicBezTo>
                  <a:cubicBezTo>
                    <a:pt x="2286" y="35560"/>
                    <a:pt x="0" y="45339"/>
                    <a:pt x="0" y="56261"/>
                  </a:cubicBezTo>
                  <a:cubicBezTo>
                    <a:pt x="0" y="67183"/>
                    <a:pt x="2159" y="76835"/>
                    <a:pt x="6604" y="85217"/>
                  </a:cubicBezTo>
                  <a:cubicBezTo>
                    <a:pt x="10922" y="93599"/>
                    <a:pt x="17018" y="100330"/>
                    <a:pt x="24638" y="105156"/>
                  </a:cubicBezTo>
                  <a:cubicBezTo>
                    <a:pt x="32258" y="109982"/>
                    <a:pt x="40767" y="112395"/>
                    <a:pt x="50165" y="112395"/>
                  </a:cubicBezTo>
                  <a:cubicBezTo>
                    <a:pt x="55372" y="112395"/>
                    <a:pt x="60198" y="111506"/>
                    <a:pt x="64770" y="109855"/>
                  </a:cubicBezTo>
                  <a:cubicBezTo>
                    <a:pt x="69215" y="108204"/>
                    <a:pt x="73025" y="106045"/>
                    <a:pt x="76327" y="103632"/>
                  </a:cubicBezTo>
                  <a:cubicBezTo>
                    <a:pt x="77343" y="102870"/>
                    <a:pt x="78232" y="102235"/>
                    <a:pt x="78994" y="101473"/>
                  </a:cubicBezTo>
                  <a:cubicBezTo>
                    <a:pt x="79629" y="103251"/>
                    <a:pt x="80645" y="104902"/>
                    <a:pt x="82042" y="106426"/>
                  </a:cubicBezTo>
                  <a:cubicBezTo>
                    <a:pt x="84709" y="109220"/>
                    <a:pt x="88138" y="110617"/>
                    <a:pt x="92202" y="110617"/>
                  </a:cubicBezTo>
                  <a:cubicBezTo>
                    <a:pt x="96266" y="110617"/>
                    <a:pt x="99695" y="109220"/>
                    <a:pt x="102362" y="106426"/>
                  </a:cubicBezTo>
                  <a:cubicBezTo>
                    <a:pt x="105029" y="103759"/>
                    <a:pt x="106299" y="100330"/>
                    <a:pt x="106299" y="96266"/>
                  </a:cubicBezTo>
                  <a:lnTo>
                    <a:pt x="106299" y="14351"/>
                  </a:lnTo>
                  <a:cubicBezTo>
                    <a:pt x="106299" y="10160"/>
                    <a:pt x="104902" y="6731"/>
                    <a:pt x="102235" y="4064"/>
                  </a:cubicBezTo>
                  <a:moveTo>
                    <a:pt x="75565" y="71755"/>
                  </a:moveTo>
                  <a:cubicBezTo>
                    <a:pt x="73406" y="76200"/>
                    <a:pt x="70358" y="79756"/>
                    <a:pt x="66421" y="82423"/>
                  </a:cubicBezTo>
                  <a:cubicBezTo>
                    <a:pt x="62611" y="84963"/>
                    <a:pt x="58039" y="86233"/>
                    <a:pt x="52959" y="86233"/>
                  </a:cubicBezTo>
                  <a:cubicBezTo>
                    <a:pt x="47879" y="86233"/>
                    <a:pt x="43434" y="84963"/>
                    <a:pt x="39624" y="82423"/>
                  </a:cubicBezTo>
                  <a:cubicBezTo>
                    <a:pt x="35814" y="79883"/>
                    <a:pt x="32639" y="76327"/>
                    <a:pt x="30480" y="71755"/>
                  </a:cubicBezTo>
                  <a:cubicBezTo>
                    <a:pt x="28321" y="67183"/>
                    <a:pt x="27178" y="62103"/>
                    <a:pt x="27178" y="56388"/>
                  </a:cubicBezTo>
                  <a:cubicBezTo>
                    <a:pt x="27178" y="50673"/>
                    <a:pt x="28321" y="45339"/>
                    <a:pt x="30480" y="40894"/>
                  </a:cubicBezTo>
                  <a:cubicBezTo>
                    <a:pt x="32639" y="36449"/>
                    <a:pt x="35687" y="32893"/>
                    <a:pt x="39624" y="30226"/>
                  </a:cubicBezTo>
                  <a:cubicBezTo>
                    <a:pt x="43434" y="27686"/>
                    <a:pt x="47879" y="26416"/>
                    <a:pt x="52959" y="26416"/>
                  </a:cubicBezTo>
                  <a:cubicBezTo>
                    <a:pt x="58039" y="26416"/>
                    <a:pt x="62611" y="27686"/>
                    <a:pt x="66421" y="30226"/>
                  </a:cubicBezTo>
                  <a:cubicBezTo>
                    <a:pt x="70231" y="32766"/>
                    <a:pt x="73406" y="36322"/>
                    <a:pt x="75565" y="40894"/>
                  </a:cubicBezTo>
                  <a:cubicBezTo>
                    <a:pt x="77724" y="45466"/>
                    <a:pt x="78867" y="50673"/>
                    <a:pt x="78867" y="56515"/>
                  </a:cubicBezTo>
                  <a:cubicBezTo>
                    <a:pt x="78867" y="62357"/>
                    <a:pt x="77724" y="67310"/>
                    <a:pt x="75565" y="71882"/>
                  </a:cubicBezTo>
                </a:path>
              </a:pathLst>
            </a:custGeom>
            <a:grpFill/>
            <a:ln w="12700" cap="flat">
              <a:noFill/>
              <a:prstDash val="solid"/>
              <a:miter/>
            </a:ln>
          </p:spPr>
          <p:txBody>
            <a:bodyPr rtlCol="0" anchor="ctr"/>
            <a:lstStyle/>
            <a:p>
              <a:endParaRPr lang="nl-NL"/>
            </a:p>
          </p:txBody>
        </p:sp>
        <p:sp>
          <p:nvSpPr>
            <p:cNvPr id="59" name="Vrije vorm: vorm 58">
              <a:extLst>
                <a:ext uri="{FF2B5EF4-FFF2-40B4-BE49-F238E27FC236}">
                  <a16:creationId xmlns:a16="http://schemas.microsoft.com/office/drawing/2014/main" id="{5B841E71-DA8E-4668-8DA8-C8FC122C939F}"/>
                </a:ext>
              </a:extLst>
            </p:cNvPr>
            <p:cNvSpPr/>
            <p:nvPr/>
          </p:nvSpPr>
          <p:spPr>
            <a:xfrm>
              <a:off x="11845708" y="6588759"/>
              <a:ext cx="54445" cy="54629"/>
            </a:xfrm>
            <a:custGeom>
              <a:avLst/>
              <a:gdLst>
                <a:gd name="connsiteX0" fmla="*/ 45048 w 54445"/>
                <a:gd name="connsiteY0" fmla="*/ 0 h 54629"/>
                <a:gd name="connsiteX1" fmla="*/ 25998 w 54445"/>
                <a:gd name="connsiteY1" fmla="*/ 0 h 54629"/>
                <a:gd name="connsiteX2" fmla="*/ 19267 w 54445"/>
                <a:gd name="connsiteY2" fmla="*/ 2794 h 54629"/>
                <a:gd name="connsiteX3" fmla="*/ 598 w 54445"/>
                <a:gd name="connsiteY3" fmla="*/ 21590 h 54629"/>
                <a:gd name="connsiteX4" fmla="*/ 1995 w 54445"/>
                <a:gd name="connsiteY4" fmla="*/ 25147 h 54629"/>
                <a:gd name="connsiteX5" fmla="*/ 19901 w 54445"/>
                <a:gd name="connsiteY5" fmla="*/ 25147 h 54629"/>
                <a:gd name="connsiteX6" fmla="*/ 29426 w 54445"/>
                <a:gd name="connsiteY6" fmla="*/ 34798 h 54629"/>
                <a:gd name="connsiteX7" fmla="*/ 29426 w 54445"/>
                <a:gd name="connsiteY7" fmla="*/ 52578 h 54629"/>
                <a:gd name="connsiteX8" fmla="*/ 32983 w 54445"/>
                <a:gd name="connsiteY8" fmla="*/ 53975 h 54629"/>
                <a:gd name="connsiteX9" fmla="*/ 51651 w 54445"/>
                <a:gd name="connsiteY9" fmla="*/ 35306 h 54629"/>
                <a:gd name="connsiteX10" fmla="*/ 54446 w 54445"/>
                <a:gd name="connsiteY10" fmla="*/ 28575 h 54629"/>
                <a:gd name="connsiteX11" fmla="*/ 54446 w 54445"/>
                <a:gd name="connsiteY11" fmla="*/ 9652 h 54629"/>
                <a:gd name="connsiteX12" fmla="*/ 44921 w 54445"/>
                <a:gd name="connsiteY12" fmla="*/ 127 h 54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445" h="54629">
                  <a:moveTo>
                    <a:pt x="45048" y="0"/>
                  </a:moveTo>
                  <a:lnTo>
                    <a:pt x="25998" y="0"/>
                  </a:lnTo>
                  <a:cubicBezTo>
                    <a:pt x="23458" y="0"/>
                    <a:pt x="21045" y="1016"/>
                    <a:pt x="19267" y="2794"/>
                  </a:cubicBezTo>
                  <a:lnTo>
                    <a:pt x="598" y="21590"/>
                  </a:lnTo>
                  <a:cubicBezTo>
                    <a:pt x="-672" y="22860"/>
                    <a:pt x="217" y="25147"/>
                    <a:pt x="1995" y="25147"/>
                  </a:cubicBezTo>
                  <a:lnTo>
                    <a:pt x="19901" y="25147"/>
                  </a:lnTo>
                  <a:cubicBezTo>
                    <a:pt x="25235" y="25147"/>
                    <a:pt x="29426" y="29464"/>
                    <a:pt x="29426" y="34798"/>
                  </a:cubicBezTo>
                  <a:lnTo>
                    <a:pt x="29426" y="52578"/>
                  </a:lnTo>
                  <a:cubicBezTo>
                    <a:pt x="29426" y="54356"/>
                    <a:pt x="31585" y="55372"/>
                    <a:pt x="32983" y="53975"/>
                  </a:cubicBezTo>
                  <a:lnTo>
                    <a:pt x="51651" y="35306"/>
                  </a:lnTo>
                  <a:cubicBezTo>
                    <a:pt x="53430" y="33528"/>
                    <a:pt x="54446" y="31115"/>
                    <a:pt x="54446" y="28575"/>
                  </a:cubicBezTo>
                  <a:lnTo>
                    <a:pt x="54446" y="9652"/>
                  </a:lnTo>
                  <a:cubicBezTo>
                    <a:pt x="54446" y="4445"/>
                    <a:pt x="50255" y="127"/>
                    <a:pt x="44921" y="127"/>
                  </a:cubicBezTo>
                </a:path>
              </a:pathLst>
            </a:custGeom>
            <a:grpFill/>
            <a:ln w="12700" cap="flat">
              <a:noFill/>
              <a:prstDash val="solid"/>
              <a:miter/>
            </a:ln>
          </p:spPr>
          <p:txBody>
            <a:bodyPr rtlCol="0" anchor="ctr"/>
            <a:lstStyle/>
            <a:p>
              <a:endParaRPr lang="nl-NL"/>
            </a:p>
          </p:txBody>
        </p:sp>
      </p:grpSp>
      <p:sp>
        <p:nvSpPr>
          <p:cNvPr id="49" name="Tijdelijke aanduiding voor afbeelding 48">
            <a:extLst>
              <a:ext uri="{FF2B5EF4-FFF2-40B4-BE49-F238E27FC236}">
                <a16:creationId xmlns:a16="http://schemas.microsoft.com/office/drawing/2014/main" id="{41F64739-665B-3572-0E68-B63A872A6FA7}"/>
              </a:ext>
            </a:extLst>
          </p:cNvPr>
          <p:cNvSpPr>
            <a:spLocks noGrp="1"/>
          </p:cNvSpPr>
          <p:nvPr>
            <p:ph type="pic" sz="quarter" idx="13"/>
          </p:nvPr>
        </p:nvSpPr>
        <p:spPr>
          <a:xfrm>
            <a:off x="515937" y="1858964"/>
            <a:ext cx="7203123" cy="4633912"/>
          </a:xfrm>
          <a:prstGeom prst="roundRect">
            <a:avLst>
              <a:gd name="adj" fmla="val 5481"/>
            </a:avLst>
          </a:prstGeom>
          <a:solidFill>
            <a:schemeClr val="bg1">
              <a:lumMod val="85000"/>
            </a:schemeClr>
          </a:solidFill>
        </p:spPr>
        <p:txBody>
          <a:bodyPr wrap="square" tIns="180000">
            <a:noAutofit/>
          </a:bodyPr>
          <a:lstStyle>
            <a:lvl1pPr marL="0" indent="0" algn="ctr">
              <a:buNone/>
              <a:defRPr sz="1400"/>
            </a:lvl1pPr>
          </a:lstStyle>
          <a:p>
            <a:endParaRPr lang="nl-NL"/>
          </a:p>
        </p:txBody>
      </p:sp>
      <p:sp>
        <p:nvSpPr>
          <p:cNvPr id="51" name="Tijdelijke aanduiding voor afbeelding 50">
            <a:extLst>
              <a:ext uri="{FF2B5EF4-FFF2-40B4-BE49-F238E27FC236}">
                <a16:creationId xmlns:a16="http://schemas.microsoft.com/office/drawing/2014/main" id="{E3E17B7C-D5A1-B0F2-CFF9-D574FE909B07}"/>
              </a:ext>
            </a:extLst>
          </p:cNvPr>
          <p:cNvSpPr>
            <a:spLocks noGrp="1"/>
          </p:cNvSpPr>
          <p:nvPr>
            <p:ph type="pic" sz="quarter" idx="14"/>
          </p:nvPr>
        </p:nvSpPr>
        <p:spPr>
          <a:xfrm>
            <a:off x="7935058" y="1858964"/>
            <a:ext cx="3741005" cy="2208956"/>
          </a:xfrm>
          <a:prstGeom prst="roundRect">
            <a:avLst>
              <a:gd name="adj" fmla="val 11499"/>
            </a:avLst>
          </a:prstGeom>
          <a:solidFill>
            <a:schemeClr val="bg1">
              <a:lumMod val="85000"/>
            </a:schemeClr>
          </a:solidFill>
        </p:spPr>
        <p:txBody>
          <a:bodyPr wrap="square" tIns="180000">
            <a:noAutofit/>
          </a:bodyPr>
          <a:lstStyle>
            <a:lvl1pPr marL="0" indent="0" algn="ctr">
              <a:buNone/>
              <a:defRPr sz="1400"/>
            </a:lvl1pPr>
          </a:lstStyle>
          <a:p>
            <a:endParaRPr lang="nl-NL"/>
          </a:p>
        </p:txBody>
      </p:sp>
      <p:sp>
        <p:nvSpPr>
          <p:cNvPr id="52" name="Tijdelijke aanduiding voor afbeelding 51">
            <a:extLst>
              <a:ext uri="{FF2B5EF4-FFF2-40B4-BE49-F238E27FC236}">
                <a16:creationId xmlns:a16="http://schemas.microsoft.com/office/drawing/2014/main" id="{87F04E12-7E5A-037B-0745-09D3BD7485E9}"/>
              </a:ext>
            </a:extLst>
          </p:cNvPr>
          <p:cNvSpPr>
            <a:spLocks noGrp="1"/>
          </p:cNvSpPr>
          <p:nvPr>
            <p:ph type="pic" sz="quarter" idx="15"/>
          </p:nvPr>
        </p:nvSpPr>
        <p:spPr>
          <a:xfrm>
            <a:off x="7935058" y="4283920"/>
            <a:ext cx="3741005" cy="2208956"/>
          </a:xfrm>
          <a:prstGeom prst="roundRect">
            <a:avLst>
              <a:gd name="adj" fmla="val 11499"/>
            </a:avLst>
          </a:prstGeom>
          <a:solidFill>
            <a:schemeClr val="bg1">
              <a:lumMod val="85000"/>
            </a:schemeClr>
          </a:solidFill>
        </p:spPr>
        <p:txBody>
          <a:bodyPr wrap="square" tIns="180000">
            <a:noAutofit/>
          </a:bodyPr>
          <a:lstStyle>
            <a:lvl1pPr marL="0" indent="0" algn="ctr">
              <a:buNone/>
              <a:defRPr sz="1400"/>
            </a:lvl1pPr>
          </a:lstStyle>
          <a:p>
            <a:endParaRPr lang="nl-NL"/>
          </a:p>
        </p:txBody>
      </p:sp>
      <p:sp>
        <p:nvSpPr>
          <p:cNvPr id="60" name="Titel 11">
            <a:extLst>
              <a:ext uri="{FF2B5EF4-FFF2-40B4-BE49-F238E27FC236}">
                <a16:creationId xmlns:a16="http://schemas.microsoft.com/office/drawing/2014/main" id="{38F3EB45-7136-4BF6-5F7B-06480347D565}"/>
              </a:ext>
            </a:extLst>
          </p:cNvPr>
          <p:cNvSpPr>
            <a:spLocks noGrp="1"/>
          </p:cNvSpPr>
          <p:nvPr>
            <p:ph type="title"/>
          </p:nvPr>
        </p:nvSpPr>
        <p:spPr>
          <a:xfrm>
            <a:off x="515937" y="444500"/>
            <a:ext cx="11160125" cy="774700"/>
          </a:xfrm>
        </p:spPr>
        <p:txBody>
          <a:bodyPr anchor="b"/>
          <a:lstStyle>
            <a:lvl1pPr>
              <a:lnSpc>
                <a:spcPts val="3000"/>
              </a:lnSpc>
              <a:defRPr/>
            </a:lvl1pPr>
          </a:lstStyle>
          <a:p>
            <a:r>
              <a:rPr lang="nl-NL"/>
              <a:t>Klik om stijl te bewerken</a:t>
            </a:r>
          </a:p>
        </p:txBody>
      </p:sp>
      <p:sp>
        <p:nvSpPr>
          <p:cNvPr id="61" name="Tijdelijke aanduiding voor tekst 13">
            <a:extLst>
              <a:ext uri="{FF2B5EF4-FFF2-40B4-BE49-F238E27FC236}">
                <a16:creationId xmlns:a16="http://schemas.microsoft.com/office/drawing/2014/main" id="{1705AEB4-E80F-5CEE-959F-1523247D020B}"/>
              </a:ext>
            </a:extLst>
          </p:cNvPr>
          <p:cNvSpPr>
            <a:spLocks noGrp="1"/>
          </p:cNvSpPr>
          <p:nvPr>
            <p:ph type="body" sz="quarter" idx="10" hasCustomPrompt="1"/>
          </p:nvPr>
        </p:nvSpPr>
        <p:spPr>
          <a:xfrm>
            <a:off x="515938" y="1323595"/>
            <a:ext cx="11160127" cy="360000"/>
          </a:xfrm>
        </p:spPr>
        <p:txBody>
          <a:bodyPr>
            <a:normAutofit/>
          </a:bodyPr>
          <a:lstStyle>
            <a:lvl1pPr marL="0" indent="0">
              <a:lnSpc>
                <a:spcPct val="100000"/>
              </a:lnSpc>
              <a:buNone/>
              <a:defRPr sz="1500"/>
            </a:lvl1pPr>
          </a:lstStyle>
          <a:p>
            <a:pPr lvl="0"/>
            <a:r>
              <a:rPr lang="nl-NL"/>
              <a:t>Klikken om een subtitel toe te voegen</a:t>
            </a:r>
          </a:p>
        </p:txBody>
      </p:sp>
      <p:grpSp>
        <p:nvGrpSpPr>
          <p:cNvPr id="62" name="Groep 61">
            <a:extLst>
              <a:ext uri="{FF2B5EF4-FFF2-40B4-BE49-F238E27FC236}">
                <a16:creationId xmlns:a16="http://schemas.microsoft.com/office/drawing/2014/main" id="{9ABCCA72-982E-5162-62BC-38F0A09084C6}"/>
              </a:ext>
            </a:extLst>
          </p:cNvPr>
          <p:cNvGrpSpPr/>
          <p:nvPr userDrawn="1"/>
        </p:nvGrpSpPr>
        <p:grpSpPr>
          <a:xfrm>
            <a:off x="-3620530" y="0"/>
            <a:ext cx="3527668" cy="3899322"/>
            <a:chOff x="-3913429" y="2864654"/>
            <a:chExt cx="3820567" cy="3899322"/>
          </a:xfrm>
        </p:grpSpPr>
        <p:sp>
          <p:nvSpPr>
            <p:cNvPr id="63" name="Rechthoek: afgeronde hoeken 62">
              <a:extLst>
                <a:ext uri="{FF2B5EF4-FFF2-40B4-BE49-F238E27FC236}">
                  <a16:creationId xmlns:a16="http://schemas.microsoft.com/office/drawing/2014/main" id="{32BB4889-259D-170E-5182-FC744958F859}"/>
                </a:ext>
              </a:extLst>
            </p:cNvPr>
            <p:cNvSpPr/>
            <p:nvPr userDrawn="1"/>
          </p:nvSpPr>
          <p:spPr>
            <a:xfrm>
              <a:off x="-3913429" y="3343976"/>
              <a:ext cx="3820567" cy="3420000"/>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Voeg een afbeelding toe door een afbeelding vanaf je bestanden naar deze slide te slepen. Of door op het icoon te klikken en een afbeelding in te voegen.</a:t>
              </a:r>
            </a:p>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Als er al een afbeelding is toegevoegd, moet je deze eerst verwijderen. Nadat je dit hebt gedaan, komen er iconen tevoorschijn in het kader.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Wanneer je de afbeelding bij wilt snijden of een andere positie in het kader wilt geven, </a:t>
              </a:r>
              <a:r>
                <a:rPr lang="nl-NL" sz="1000">
                  <a:latin typeface="Arial" panose="020B0604020202020204" pitchFamily="34" charset="0"/>
                  <a:cs typeface="Arial" panose="020B0604020202020204" pitchFamily="34" charset="0"/>
                </a:rPr>
                <a:t>d</a:t>
              </a:r>
              <a:r>
                <a:rPr lang="nl-NL" sz="1000" b="0">
                  <a:latin typeface="Arial" panose="020B0604020202020204" pitchFamily="34" charset="0"/>
                  <a:cs typeface="Arial" panose="020B0604020202020204" pitchFamily="34" charset="0"/>
                </a:rPr>
                <a:t>an kun je dit doen door de afbeelding aan te klikken met de rechtermuisknop. Vervolgens kies je voor: “Bijsnijden”.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Nu kun je de afbeelding bijsnijden door de zwarte hoeken te gebruiken. Je kunt ook de positie van de afbeelding wijzigen door de afbeelding te verslepen. </a:t>
              </a:r>
              <a:br>
                <a:rPr lang="nl-NL" sz="1000" b="0">
                  <a:latin typeface="Arial" panose="020B0604020202020204" pitchFamily="34" charset="0"/>
                  <a:cs typeface="Arial" panose="020B0604020202020204" pitchFamily="34" charset="0"/>
                </a:rPr>
              </a:br>
              <a:r>
                <a:rPr lang="nl-NL" sz="1000" b="0">
                  <a:latin typeface="Arial" panose="020B0604020202020204" pitchFamily="34" charset="0"/>
                  <a:cs typeface="Arial" panose="020B0604020202020204" pitchFamily="34" charset="0"/>
                </a:rPr>
                <a:t>Of de grijze rondjes verslepen om de afbeelding in het kader te positioneren.</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Nadat je de wijzingen hebt doorgevoerd, klik je nogmaals op: “Bijsnijden”. Nu is de afbeelding gewijzigd. </a:t>
              </a:r>
            </a:p>
          </p:txBody>
        </p:sp>
        <p:sp>
          <p:nvSpPr>
            <p:cNvPr id="64" name="Rechthoek: afgeronde hoeken 63">
              <a:extLst>
                <a:ext uri="{FF2B5EF4-FFF2-40B4-BE49-F238E27FC236}">
                  <a16:creationId xmlns:a16="http://schemas.microsoft.com/office/drawing/2014/main" id="{39837A34-62BF-B07C-7D80-69541D659AA4}"/>
                </a:ext>
              </a:extLst>
            </p:cNvPr>
            <p:cNvSpPr/>
            <p:nvPr userDrawn="1"/>
          </p:nvSpPr>
          <p:spPr>
            <a:xfrm>
              <a:off x="-3913429" y="2864654"/>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Afbeeldingen toevoegen of wijzigen</a:t>
              </a:r>
              <a:endParaRPr lang="nl-NL" sz="900" b="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581021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fbeelding - 4">
    <p:spTree>
      <p:nvGrpSpPr>
        <p:cNvPr id="1" name=""/>
        <p:cNvGrpSpPr/>
        <p:nvPr/>
      </p:nvGrpSpPr>
      <p:grpSpPr>
        <a:xfrm>
          <a:off x="0" y="0"/>
          <a:ext cx="0" cy="0"/>
          <a:chOff x="0" y="0"/>
          <a:chExt cx="0" cy="0"/>
        </a:xfrm>
      </p:grpSpPr>
      <p:sp>
        <p:nvSpPr>
          <p:cNvPr id="8" name="Vrije vorm: vorm 7">
            <a:extLst>
              <a:ext uri="{FF2B5EF4-FFF2-40B4-BE49-F238E27FC236}">
                <a16:creationId xmlns:a16="http://schemas.microsoft.com/office/drawing/2014/main" id="{C9C91DAD-D196-9570-BAFF-D21A220B2221}"/>
              </a:ext>
            </a:extLst>
          </p:cNvPr>
          <p:cNvSpPr/>
          <p:nvPr userDrawn="1"/>
        </p:nvSpPr>
        <p:spPr>
          <a:xfrm>
            <a:off x="0" y="2568067"/>
            <a:ext cx="10921619" cy="4289933"/>
          </a:xfrm>
          <a:custGeom>
            <a:avLst/>
            <a:gdLst>
              <a:gd name="connsiteX0" fmla="*/ 4388867 w 10921619"/>
              <a:gd name="connsiteY0" fmla="*/ 0 h 4289933"/>
              <a:gd name="connsiteX1" fmla="*/ 8745220 w 10921619"/>
              <a:gd name="connsiteY1" fmla="*/ 0 h 4289933"/>
              <a:gd name="connsiteX2" fmla="*/ 10921619 w 10921619"/>
              <a:gd name="connsiteY2" fmla="*/ 2183893 h 4289933"/>
              <a:gd name="connsiteX3" fmla="*/ 10921619 w 10921619"/>
              <a:gd name="connsiteY3" fmla="*/ 4289933 h 4289933"/>
              <a:gd name="connsiteX4" fmla="*/ 0 w 10921619"/>
              <a:gd name="connsiteY4" fmla="*/ 4289933 h 4289933"/>
              <a:gd name="connsiteX5" fmla="*/ 0 w 10921619"/>
              <a:gd name="connsiteY5" fmla="*/ 3499353 h 4289933"/>
              <a:gd name="connsiteX6" fmla="*/ 2849881 w 10921619"/>
              <a:gd name="connsiteY6" fmla="*/ 639572 h 4289933"/>
              <a:gd name="connsiteX7" fmla="*/ 4388867 w 10921619"/>
              <a:gd name="connsiteY7" fmla="*/ 0 h 4289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921619" h="4289933">
                <a:moveTo>
                  <a:pt x="4388867" y="0"/>
                </a:moveTo>
                <a:lnTo>
                  <a:pt x="8745220" y="0"/>
                </a:lnTo>
                <a:cubicBezTo>
                  <a:pt x="9947276" y="0"/>
                  <a:pt x="10921619" y="977773"/>
                  <a:pt x="10921619" y="2183893"/>
                </a:cubicBezTo>
                <a:lnTo>
                  <a:pt x="10921619" y="4289933"/>
                </a:lnTo>
                <a:lnTo>
                  <a:pt x="0" y="4289933"/>
                </a:lnTo>
                <a:lnTo>
                  <a:pt x="0" y="3499353"/>
                </a:lnTo>
                <a:lnTo>
                  <a:pt x="2849881" y="639572"/>
                </a:lnTo>
                <a:cubicBezTo>
                  <a:pt x="3258186" y="229997"/>
                  <a:pt x="3811525" y="0"/>
                  <a:pt x="4388867" y="0"/>
                </a:cubicBezTo>
                <a:close/>
              </a:path>
            </a:pathLst>
          </a:custGeom>
          <a:solidFill>
            <a:srgbClr val="0032AA"/>
          </a:solidFill>
          <a:ln w="12700" cap="flat">
            <a:noFill/>
            <a:prstDash val="solid"/>
            <a:miter/>
          </a:ln>
        </p:spPr>
        <p:txBody>
          <a:bodyPr rtlCol="0" anchor="ctr"/>
          <a:lstStyle/>
          <a:p>
            <a:endParaRPr lang="nl-NL"/>
          </a:p>
        </p:txBody>
      </p:sp>
      <p:sp>
        <p:nvSpPr>
          <p:cNvPr id="2" name="Titel 11">
            <a:extLst>
              <a:ext uri="{FF2B5EF4-FFF2-40B4-BE49-F238E27FC236}">
                <a16:creationId xmlns:a16="http://schemas.microsoft.com/office/drawing/2014/main" id="{B22E41F3-3DD9-5EB6-0723-2471726D81A0}"/>
              </a:ext>
            </a:extLst>
          </p:cNvPr>
          <p:cNvSpPr>
            <a:spLocks noGrp="1"/>
          </p:cNvSpPr>
          <p:nvPr>
            <p:ph type="title"/>
          </p:nvPr>
        </p:nvSpPr>
        <p:spPr>
          <a:xfrm>
            <a:off x="515938" y="444500"/>
            <a:ext cx="11160124" cy="774700"/>
          </a:xfrm>
        </p:spPr>
        <p:txBody>
          <a:bodyPr anchor="b"/>
          <a:lstStyle>
            <a:lvl1pPr>
              <a:lnSpc>
                <a:spcPts val="3000"/>
              </a:lnSpc>
              <a:defRPr/>
            </a:lvl1pPr>
          </a:lstStyle>
          <a:p>
            <a:r>
              <a:rPr lang="nl-NL"/>
              <a:t>Klik om stijl te bewerken</a:t>
            </a:r>
          </a:p>
        </p:txBody>
      </p:sp>
      <p:sp>
        <p:nvSpPr>
          <p:cNvPr id="3" name="Tijdelijke aanduiding voor tekst 13">
            <a:extLst>
              <a:ext uri="{FF2B5EF4-FFF2-40B4-BE49-F238E27FC236}">
                <a16:creationId xmlns:a16="http://schemas.microsoft.com/office/drawing/2014/main" id="{231065FC-51B7-7BF8-B9B5-318140CBB1AB}"/>
              </a:ext>
            </a:extLst>
          </p:cNvPr>
          <p:cNvSpPr>
            <a:spLocks noGrp="1"/>
          </p:cNvSpPr>
          <p:nvPr>
            <p:ph type="body" sz="quarter" idx="10" hasCustomPrompt="1"/>
          </p:nvPr>
        </p:nvSpPr>
        <p:spPr>
          <a:xfrm>
            <a:off x="515938" y="1323595"/>
            <a:ext cx="11160125" cy="360000"/>
          </a:xfrm>
        </p:spPr>
        <p:txBody>
          <a:bodyPr>
            <a:normAutofit/>
          </a:bodyPr>
          <a:lstStyle>
            <a:lvl1pPr marL="0" indent="0">
              <a:lnSpc>
                <a:spcPct val="100000"/>
              </a:lnSpc>
              <a:buNone/>
              <a:defRPr sz="1500"/>
            </a:lvl1pPr>
          </a:lstStyle>
          <a:p>
            <a:pPr lvl="0"/>
            <a:r>
              <a:rPr lang="nl-NL"/>
              <a:t>Klikken om een subtitel toe te voegen</a:t>
            </a:r>
          </a:p>
        </p:txBody>
      </p:sp>
      <p:grpSp>
        <p:nvGrpSpPr>
          <p:cNvPr id="13" name="Groep 12">
            <a:extLst>
              <a:ext uri="{FF2B5EF4-FFF2-40B4-BE49-F238E27FC236}">
                <a16:creationId xmlns:a16="http://schemas.microsoft.com/office/drawing/2014/main" id="{0395684A-DD22-825A-DB99-7E83FCA27047}"/>
              </a:ext>
            </a:extLst>
          </p:cNvPr>
          <p:cNvGrpSpPr/>
          <p:nvPr userDrawn="1"/>
        </p:nvGrpSpPr>
        <p:grpSpPr>
          <a:xfrm>
            <a:off x="11721972" y="6588759"/>
            <a:ext cx="274828" cy="175260"/>
            <a:chOff x="11721972" y="6588759"/>
            <a:chExt cx="274828" cy="175260"/>
          </a:xfrm>
          <a:solidFill>
            <a:schemeClr val="tx2"/>
          </a:solidFill>
        </p:grpSpPr>
        <p:sp>
          <p:nvSpPr>
            <p:cNvPr id="14" name="Vrije vorm: vorm 13">
              <a:extLst>
                <a:ext uri="{FF2B5EF4-FFF2-40B4-BE49-F238E27FC236}">
                  <a16:creationId xmlns:a16="http://schemas.microsoft.com/office/drawing/2014/main" id="{BEBE5A08-6AC9-A35B-42A1-8EAC58EE8222}"/>
                </a:ext>
              </a:extLst>
            </p:cNvPr>
            <p:cNvSpPr/>
            <p:nvPr/>
          </p:nvSpPr>
          <p:spPr>
            <a:xfrm>
              <a:off x="11721972" y="6613906"/>
              <a:ext cx="106298" cy="150113"/>
            </a:xfrm>
            <a:custGeom>
              <a:avLst/>
              <a:gdLst>
                <a:gd name="connsiteX0" fmla="*/ 92202 w 106298"/>
                <a:gd name="connsiteY0" fmla="*/ 0 h 150113"/>
                <a:gd name="connsiteX1" fmla="*/ 82042 w 106298"/>
                <a:gd name="connsiteY1" fmla="*/ 4190 h 150113"/>
                <a:gd name="connsiteX2" fmla="*/ 78105 w 106298"/>
                <a:gd name="connsiteY2" fmla="*/ 14350 h 150113"/>
                <a:gd name="connsiteX3" fmla="*/ 78105 w 106298"/>
                <a:gd name="connsiteY3" fmla="*/ 46989 h 150113"/>
                <a:gd name="connsiteX4" fmla="*/ 65532 w 106298"/>
                <a:gd name="connsiteY4" fmla="*/ 40386 h 150113"/>
                <a:gd name="connsiteX5" fmla="*/ 49403 w 106298"/>
                <a:gd name="connsiteY5" fmla="*/ 37719 h 150113"/>
                <a:gd name="connsiteX6" fmla="*/ 24384 w 106298"/>
                <a:gd name="connsiteY6" fmla="*/ 44958 h 150113"/>
                <a:gd name="connsiteX7" fmla="*/ 6604 w 106298"/>
                <a:gd name="connsiteY7" fmla="*/ 64897 h 150113"/>
                <a:gd name="connsiteX8" fmla="*/ 0 w 106298"/>
                <a:gd name="connsiteY8" fmla="*/ 93980 h 150113"/>
                <a:gd name="connsiteX9" fmla="*/ 6604 w 106298"/>
                <a:gd name="connsiteY9" fmla="*/ 122936 h 150113"/>
                <a:gd name="connsiteX10" fmla="*/ 24638 w 106298"/>
                <a:gd name="connsiteY10" fmla="*/ 142875 h 150113"/>
                <a:gd name="connsiteX11" fmla="*/ 50165 w 106298"/>
                <a:gd name="connsiteY11" fmla="*/ 150113 h 150113"/>
                <a:gd name="connsiteX12" fmla="*/ 64770 w 106298"/>
                <a:gd name="connsiteY12" fmla="*/ 147574 h 150113"/>
                <a:gd name="connsiteX13" fmla="*/ 76327 w 106298"/>
                <a:gd name="connsiteY13" fmla="*/ 141350 h 150113"/>
                <a:gd name="connsiteX14" fmla="*/ 78994 w 106298"/>
                <a:gd name="connsiteY14" fmla="*/ 139192 h 150113"/>
                <a:gd name="connsiteX15" fmla="*/ 82042 w 106298"/>
                <a:gd name="connsiteY15" fmla="*/ 144145 h 150113"/>
                <a:gd name="connsiteX16" fmla="*/ 92202 w 106298"/>
                <a:gd name="connsiteY16" fmla="*/ 148336 h 150113"/>
                <a:gd name="connsiteX17" fmla="*/ 102362 w 106298"/>
                <a:gd name="connsiteY17" fmla="*/ 144145 h 150113"/>
                <a:gd name="connsiteX18" fmla="*/ 106299 w 106298"/>
                <a:gd name="connsiteY18" fmla="*/ 133985 h 150113"/>
                <a:gd name="connsiteX19" fmla="*/ 106299 w 106298"/>
                <a:gd name="connsiteY19" fmla="*/ 14350 h 150113"/>
                <a:gd name="connsiteX20" fmla="*/ 102235 w 106298"/>
                <a:gd name="connsiteY20" fmla="*/ 4063 h 150113"/>
                <a:gd name="connsiteX21" fmla="*/ 92202 w 106298"/>
                <a:gd name="connsiteY21" fmla="*/ 0 h 150113"/>
                <a:gd name="connsiteX22" fmla="*/ 75819 w 106298"/>
                <a:gd name="connsiteY22" fmla="*/ 109474 h 150113"/>
                <a:gd name="connsiteX23" fmla="*/ 66675 w 106298"/>
                <a:gd name="connsiteY23" fmla="*/ 120142 h 150113"/>
                <a:gd name="connsiteX24" fmla="*/ 53213 w 106298"/>
                <a:gd name="connsiteY24" fmla="*/ 123951 h 150113"/>
                <a:gd name="connsiteX25" fmla="*/ 39878 w 106298"/>
                <a:gd name="connsiteY25" fmla="*/ 120142 h 150113"/>
                <a:gd name="connsiteX26" fmla="*/ 30734 w 106298"/>
                <a:gd name="connsiteY26" fmla="*/ 109474 h 150113"/>
                <a:gd name="connsiteX27" fmla="*/ 27432 w 106298"/>
                <a:gd name="connsiteY27" fmla="*/ 94107 h 150113"/>
                <a:gd name="connsiteX28" fmla="*/ 30734 w 106298"/>
                <a:gd name="connsiteY28" fmla="*/ 78612 h 150113"/>
                <a:gd name="connsiteX29" fmla="*/ 39878 w 106298"/>
                <a:gd name="connsiteY29" fmla="*/ 67945 h 150113"/>
                <a:gd name="connsiteX30" fmla="*/ 53213 w 106298"/>
                <a:gd name="connsiteY30" fmla="*/ 64135 h 150113"/>
                <a:gd name="connsiteX31" fmla="*/ 66675 w 106298"/>
                <a:gd name="connsiteY31" fmla="*/ 67945 h 150113"/>
                <a:gd name="connsiteX32" fmla="*/ 75819 w 106298"/>
                <a:gd name="connsiteY32" fmla="*/ 78612 h 150113"/>
                <a:gd name="connsiteX33" fmla="*/ 79121 w 106298"/>
                <a:gd name="connsiteY33" fmla="*/ 94234 h 150113"/>
                <a:gd name="connsiteX34" fmla="*/ 75819 w 106298"/>
                <a:gd name="connsiteY34" fmla="*/ 109600 h 150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50113">
                  <a:moveTo>
                    <a:pt x="92202" y="0"/>
                  </a:moveTo>
                  <a:cubicBezTo>
                    <a:pt x="88138" y="0"/>
                    <a:pt x="84709" y="1397"/>
                    <a:pt x="82042" y="4190"/>
                  </a:cubicBezTo>
                  <a:cubicBezTo>
                    <a:pt x="79375" y="6858"/>
                    <a:pt x="78105" y="10287"/>
                    <a:pt x="78105" y="14350"/>
                  </a:cubicBezTo>
                  <a:lnTo>
                    <a:pt x="78105" y="46989"/>
                  </a:lnTo>
                  <a:cubicBezTo>
                    <a:pt x="74549" y="44323"/>
                    <a:pt x="70359" y="42163"/>
                    <a:pt x="65532" y="40386"/>
                  </a:cubicBezTo>
                  <a:cubicBezTo>
                    <a:pt x="60579" y="38608"/>
                    <a:pt x="55245" y="37719"/>
                    <a:pt x="49403" y="37719"/>
                  </a:cubicBezTo>
                  <a:cubicBezTo>
                    <a:pt x="40259" y="37719"/>
                    <a:pt x="31877" y="40132"/>
                    <a:pt x="24384" y="44958"/>
                  </a:cubicBezTo>
                  <a:cubicBezTo>
                    <a:pt x="16891" y="49784"/>
                    <a:pt x="10922" y="56514"/>
                    <a:pt x="6604" y="64897"/>
                  </a:cubicBezTo>
                  <a:cubicBezTo>
                    <a:pt x="2286" y="73278"/>
                    <a:pt x="0" y="83058"/>
                    <a:pt x="0" y="93980"/>
                  </a:cubicBezTo>
                  <a:cubicBezTo>
                    <a:pt x="0" y="104901"/>
                    <a:pt x="2159" y="114553"/>
                    <a:pt x="6604" y="122936"/>
                  </a:cubicBezTo>
                  <a:cubicBezTo>
                    <a:pt x="10922" y="131318"/>
                    <a:pt x="17018" y="138049"/>
                    <a:pt x="24638" y="142875"/>
                  </a:cubicBezTo>
                  <a:cubicBezTo>
                    <a:pt x="32258" y="147700"/>
                    <a:pt x="40767" y="150113"/>
                    <a:pt x="50165" y="150113"/>
                  </a:cubicBezTo>
                  <a:cubicBezTo>
                    <a:pt x="55372" y="150113"/>
                    <a:pt x="60198" y="149225"/>
                    <a:pt x="64770" y="147574"/>
                  </a:cubicBezTo>
                  <a:cubicBezTo>
                    <a:pt x="69215" y="145923"/>
                    <a:pt x="73025" y="143763"/>
                    <a:pt x="76327" y="141350"/>
                  </a:cubicBezTo>
                  <a:cubicBezTo>
                    <a:pt x="77343" y="140588"/>
                    <a:pt x="78232" y="139953"/>
                    <a:pt x="78994" y="139192"/>
                  </a:cubicBezTo>
                  <a:cubicBezTo>
                    <a:pt x="79629" y="140970"/>
                    <a:pt x="80645" y="142621"/>
                    <a:pt x="82042" y="144145"/>
                  </a:cubicBezTo>
                  <a:cubicBezTo>
                    <a:pt x="84709" y="146938"/>
                    <a:pt x="88138" y="148336"/>
                    <a:pt x="92202" y="148336"/>
                  </a:cubicBezTo>
                  <a:cubicBezTo>
                    <a:pt x="96266" y="148336"/>
                    <a:pt x="99695" y="146938"/>
                    <a:pt x="102362" y="144145"/>
                  </a:cubicBezTo>
                  <a:cubicBezTo>
                    <a:pt x="105029" y="141477"/>
                    <a:pt x="106299" y="138049"/>
                    <a:pt x="106299" y="133985"/>
                  </a:cubicBezTo>
                  <a:lnTo>
                    <a:pt x="106299" y="14350"/>
                  </a:lnTo>
                  <a:cubicBezTo>
                    <a:pt x="106299" y="10160"/>
                    <a:pt x="104902" y="6731"/>
                    <a:pt x="102235" y="4063"/>
                  </a:cubicBezTo>
                  <a:cubicBezTo>
                    <a:pt x="99568" y="1397"/>
                    <a:pt x="96139" y="0"/>
                    <a:pt x="92202" y="0"/>
                  </a:cubicBezTo>
                  <a:moveTo>
                    <a:pt x="75819" y="109474"/>
                  </a:moveTo>
                  <a:cubicBezTo>
                    <a:pt x="73660" y="113919"/>
                    <a:pt x="70612" y="117475"/>
                    <a:pt x="66675" y="120142"/>
                  </a:cubicBezTo>
                  <a:cubicBezTo>
                    <a:pt x="62865" y="122682"/>
                    <a:pt x="58293" y="123951"/>
                    <a:pt x="53213" y="123951"/>
                  </a:cubicBezTo>
                  <a:cubicBezTo>
                    <a:pt x="48133" y="123951"/>
                    <a:pt x="43688" y="122682"/>
                    <a:pt x="39878" y="120142"/>
                  </a:cubicBezTo>
                  <a:cubicBezTo>
                    <a:pt x="36068" y="117601"/>
                    <a:pt x="32893" y="114046"/>
                    <a:pt x="30734" y="109474"/>
                  </a:cubicBezTo>
                  <a:cubicBezTo>
                    <a:pt x="28575" y="104901"/>
                    <a:pt x="27432" y="99822"/>
                    <a:pt x="27432" y="94107"/>
                  </a:cubicBezTo>
                  <a:cubicBezTo>
                    <a:pt x="27432" y="88392"/>
                    <a:pt x="28575" y="83058"/>
                    <a:pt x="30734" y="78612"/>
                  </a:cubicBezTo>
                  <a:cubicBezTo>
                    <a:pt x="32893" y="74168"/>
                    <a:pt x="35941" y="70612"/>
                    <a:pt x="39878" y="67945"/>
                  </a:cubicBezTo>
                  <a:cubicBezTo>
                    <a:pt x="43688" y="65405"/>
                    <a:pt x="48133" y="64135"/>
                    <a:pt x="53213" y="64135"/>
                  </a:cubicBezTo>
                  <a:cubicBezTo>
                    <a:pt x="58293" y="64135"/>
                    <a:pt x="62865" y="65405"/>
                    <a:pt x="66675" y="67945"/>
                  </a:cubicBezTo>
                  <a:cubicBezTo>
                    <a:pt x="70485" y="70485"/>
                    <a:pt x="73660" y="74040"/>
                    <a:pt x="75819" y="78612"/>
                  </a:cubicBezTo>
                  <a:cubicBezTo>
                    <a:pt x="77978" y="83185"/>
                    <a:pt x="79121" y="88392"/>
                    <a:pt x="79121" y="94234"/>
                  </a:cubicBezTo>
                  <a:cubicBezTo>
                    <a:pt x="79121" y="100075"/>
                    <a:pt x="77978" y="105028"/>
                    <a:pt x="75819" y="109600"/>
                  </a:cubicBezTo>
                </a:path>
              </a:pathLst>
            </a:custGeom>
            <a:grpFill/>
            <a:ln w="12700" cap="flat">
              <a:noFill/>
              <a:prstDash val="solid"/>
              <a:miter/>
            </a:ln>
          </p:spPr>
          <p:txBody>
            <a:bodyPr rtlCol="0" anchor="ctr"/>
            <a:lstStyle/>
            <a:p>
              <a:endParaRPr lang="nl-NL"/>
            </a:p>
          </p:txBody>
        </p:sp>
        <p:sp>
          <p:nvSpPr>
            <p:cNvPr id="15" name="Vrije vorm: vorm 14">
              <a:extLst>
                <a:ext uri="{FF2B5EF4-FFF2-40B4-BE49-F238E27FC236}">
                  <a16:creationId xmlns:a16="http://schemas.microsoft.com/office/drawing/2014/main" id="{1AFE0FE8-9A3F-C878-828A-5E555A482983}"/>
                </a:ext>
              </a:extLst>
            </p:cNvPr>
            <p:cNvSpPr/>
            <p:nvPr/>
          </p:nvSpPr>
          <p:spPr>
            <a:xfrm>
              <a:off x="11847194" y="6651625"/>
              <a:ext cx="28194" cy="110617"/>
            </a:xfrm>
            <a:custGeom>
              <a:avLst/>
              <a:gdLst>
                <a:gd name="connsiteX0" fmla="*/ 14098 w 28194"/>
                <a:gd name="connsiteY0" fmla="*/ 0 h 110617"/>
                <a:gd name="connsiteX1" fmla="*/ 3937 w 28194"/>
                <a:gd name="connsiteY1" fmla="*/ 4191 h 110617"/>
                <a:gd name="connsiteX2" fmla="*/ 0 w 28194"/>
                <a:gd name="connsiteY2" fmla="*/ 14351 h 110617"/>
                <a:gd name="connsiteX3" fmla="*/ 0 w 28194"/>
                <a:gd name="connsiteY3" fmla="*/ 96266 h 110617"/>
                <a:gd name="connsiteX4" fmla="*/ 3937 w 28194"/>
                <a:gd name="connsiteY4" fmla="*/ 106426 h 110617"/>
                <a:gd name="connsiteX5" fmla="*/ 14098 w 28194"/>
                <a:gd name="connsiteY5" fmla="*/ 110617 h 110617"/>
                <a:gd name="connsiteX6" fmla="*/ 24257 w 28194"/>
                <a:gd name="connsiteY6" fmla="*/ 106426 h 110617"/>
                <a:gd name="connsiteX7" fmla="*/ 28194 w 28194"/>
                <a:gd name="connsiteY7" fmla="*/ 96266 h 110617"/>
                <a:gd name="connsiteX8" fmla="*/ 28194 w 28194"/>
                <a:gd name="connsiteY8" fmla="*/ 14351 h 110617"/>
                <a:gd name="connsiteX9" fmla="*/ 24257 w 28194"/>
                <a:gd name="connsiteY9" fmla="*/ 4191 h 110617"/>
                <a:gd name="connsiteX10" fmla="*/ 14098 w 28194"/>
                <a:gd name="connsiteY10" fmla="*/ 0 h 110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194" h="110617">
                  <a:moveTo>
                    <a:pt x="14098" y="0"/>
                  </a:moveTo>
                  <a:cubicBezTo>
                    <a:pt x="10033" y="0"/>
                    <a:pt x="6604" y="1397"/>
                    <a:pt x="3937" y="4191"/>
                  </a:cubicBezTo>
                  <a:cubicBezTo>
                    <a:pt x="1270" y="6858"/>
                    <a:pt x="0" y="10287"/>
                    <a:pt x="0" y="14351"/>
                  </a:cubicBezTo>
                  <a:lnTo>
                    <a:pt x="0" y="96266"/>
                  </a:lnTo>
                  <a:cubicBezTo>
                    <a:pt x="0" y="100330"/>
                    <a:pt x="1398" y="103759"/>
                    <a:pt x="3937" y="106426"/>
                  </a:cubicBezTo>
                  <a:cubicBezTo>
                    <a:pt x="6604" y="109220"/>
                    <a:pt x="10033" y="110617"/>
                    <a:pt x="14098" y="110617"/>
                  </a:cubicBezTo>
                  <a:cubicBezTo>
                    <a:pt x="18162" y="110617"/>
                    <a:pt x="21590" y="109220"/>
                    <a:pt x="24257" y="106426"/>
                  </a:cubicBezTo>
                  <a:cubicBezTo>
                    <a:pt x="26924" y="103759"/>
                    <a:pt x="28194" y="100330"/>
                    <a:pt x="28194" y="96266"/>
                  </a:cubicBezTo>
                  <a:lnTo>
                    <a:pt x="28194" y="14351"/>
                  </a:lnTo>
                  <a:cubicBezTo>
                    <a:pt x="28194" y="10287"/>
                    <a:pt x="26798" y="6985"/>
                    <a:pt x="24257" y="4191"/>
                  </a:cubicBezTo>
                  <a:cubicBezTo>
                    <a:pt x="21590" y="1397"/>
                    <a:pt x="18162" y="0"/>
                    <a:pt x="14098" y="0"/>
                  </a:cubicBezTo>
                </a:path>
              </a:pathLst>
            </a:custGeom>
            <a:grpFill/>
            <a:ln w="12700" cap="flat">
              <a:noFill/>
              <a:prstDash val="solid"/>
              <a:miter/>
            </a:ln>
          </p:spPr>
          <p:txBody>
            <a:bodyPr rtlCol="0" anchor="ctr"/>
            <a:lstStyle/>
            <a:p>
              <a:endParaRPr lang="nl-NL"/>
            </a:p>
          </p:txBody>
        </p:sp>
        <p:sp>
          <p:nvSpPr>
            <p:cNvPr id="16" name="Vrije vorm: vorm 15">
              <a:extLst>
                <a:ext uri="{FF2B5EF4-FFF2-40B4-BE49-F238E27FC236}">
                  <a16:creationId xmlns:a16="http://schemas.microsoft.com/office/drawing/2014/main" id="{A9DD51B5-ECEC-3638-80BA-2D3CFA46C016}"/>
                </a:ext>
              </a:extLst>
            </p:cNvPr>
            <p:cNvSpPr/>
            <p:nvPr/>
          </p:nvSpPr>
          <p:spPr>
            <a:xfrm>
              <a:off x="11890502" y="6651625"/>
              <a:ext cx="106298" cy="112394"/>
            </a:xfrm>
            <a:custGeom>
              <a:avLst/>
              <a:gdLst>
                <a:gd name="connsiteX0" fmla="*/ 102108 w 106298"/>
                <a:gd name="connsiteY0" fmla="*/ 4064 h 112394"/>
                <a:gd name="connsiteX1" fmla="*/ 92075 w 106298"/>
                <a:gd name="connsiteY1" fmla="*/ 0 h 112394"/>
                <a:gd name="connsiteX2" fmla="*/ 81915 w 106298"/>
                <a:gd name="connsiteY2" fmla="*/ 4191 h 112394"/>
                <a:gd name="connsiteX3" fmla="*/ 78613 w 106298"/>
                <a:gd name="connsiteY3" fmla="*/ 9779 h 112394"/>
                <a:gd name="connsiteX4" fmla="*/ 78232 w 106298"/>
                <a:gd name="connsiteY4" fmla="*/ 9398 h 112394"/>
                <a:gd name="connsiteX5" fmla="*/ 65532 w 106298"/>
                <a:gd name="connsiteY5" fmla="*/ 2667 h 112394"/>
                <a:gd name="connsiteX6" fmla="*/ 49403 w 106298"/>
                <a:gd name="connsiteY6" fmla="*/ 0 h 112394"/>
                <a:gd name="connsiteX7" fmla="*/ 24384 w 106298"/>
                <a:gd name="connsiteY7" fmla="*/ 7239 h 112394"/>
                <a:gd name="connsiteX8" fmla="*/ 6604 w 106298"/>
                <a:gd name="connsiteY8" fmla="*/ 27178 h 112394"/>
                <a:gd name="connsiteX9" fmla="*/ 0 w 106298"/>
                <a:gd name="connsiteY9" fmla="*/ 56261 h 112394"/>
                <a:gd name="connsiteX10" fmla="*/ 6604 w 106298"/>
                <a:gd name="connsiteY10" fmla="*/ 85217 h 112394"/>
                <a:gd name="connsiteX11" fmla="*/ 24638 w 106298"/>
                <a:gd name="connsiteY11" fmla="*/ 105156 h 112394"/>
                <a:gd name="connsiteX12" fmla="*/ 50165 w 106298"/>
                <a:gd name="connsiteY12" fmla="*/ 112395 h 112394"/>
                <a:gd name="connsiteX13" fmla="*/ 64770 w 106298"/>
                <a:gd name="connsiteY13" fmla="*/ 109855 h 112394"/>
                <a:gd name="connsiteX14" fmla="*/ 76327 w 106298"/>
                <a:gd name="connsiteY14" fmla="*/ 103632 h 112394"/>
                <a:gd name="connsiteX15" fmla="*/ 78994 w 106298"/>
                <a:gd name="connsiteY15" fmla="*/ 101473 h 112394"/>
                <a:gd name="connsiteX16" fmla="*/ 82042 w 106298"/>
                <a:gd name="connsiteY16" fmla="*/ 106426 h 112394"/>
                <a:gd name="connsiteX17" fmla="*/ 92202 w 106298"/>
                <a:gd name="connsiteY17" fmla="*/ 110617 h 112394"/>
                <a:gd name="connsiteX18" fmla="*/ 102362 w 106298"/>
                <a:gd name="connsiteY18" fmla="*/ 106426 h 112394"/>
                <a:gd name="connsiteX19" fmla="*/ 106299 w 106298"/>
                <a:gd name="connsiteY19" fmla="*/ 96266 h 112394"/>
                <a:gd name="connsiteX20" fmla="*/ 106299 w 106298"/>
                <a:gd name="connsiteY20" fmla="*/ 14351 h 112394"/>
                <a:gd name="connsiteX21" fmla="*/ 102235 w 106298"/>
                <a:gd name="connsiteY21" fmla="*/ 4064 h 112394"/>
                <a:gd name="connsiteX22" fmla="*/ 75565 w 106298"/>
                <a:gd name="connsiteY22" fmla="*/ 71755 h 112394"/>
                <a:gd name="connsiteX23" fmla="*/ 66421 w 106298"/>
                <a:gd name="connsiteY23" fmla="*/ 82423 h 112394"/>
                <a:gd name="connsiteX24" fmla="*/ 52959 w 106298"/>
                <a:gd name="connsiteY24" fmla="*/ 86233 h 112394"/>
                <a:gd name="connsiteX25" fmla="*/ 39624 w 106298"/>
                <a:gd name="connsiteY25" fmla="*/ 82423 h 112394"/>
                <a:gd name="connsiteX26" fmla="*/ 30480 w 106298"/>
                <a:gd name="connsiteY26" fmla="*/ 71755 h 112394"/>
                <a:gd name="connsiteX27" fmla="*/ 27178 w 106298"/>
                <a:gd name="connsiteY27" fmla="*/ 56388 h 112394"/>
                <a:gd name="connsiteX28" fmla="*/ 30480 w 106298"/>
                <a:gd name="connsiteY28" fmla="*/ 40894 h 112394"/>
                <a:gd name="connsiteX29" fmla="*/ 39624 w 106298"/>
                <a:gd name="connsiteY29" fmla="*/ 30226 h 112394"/>
                <a:gd name="connsiteX30" fmla="*/ 52959 w 106298"/>
                <a:gd name="connsiteY30" fmla="*/ 26416 h 112394"/>
                <a:gd name="connsiteX31" fmla="*/ 66421 w 106298"/>
                <a:gd name="connsiteY31" fmla="*/ 30226 h 112394"/>
                <a:gd name="connsiteX32" fmla="*/ 75565 w 106298"/>
                <a:gd name="connsiteY32" fmla="*/ 40894 h 112394"/>
                <a:gd name="connsiteX33" fmla="*/ 78867 w 106298"/>
                <a:gd name="connsiteY33" fmla="*/ 56515 h 112394"/>
                <a:gd name="connsiteX34" fmla="*/ 75565 w 106298"/>
                <a:gd name="connsiteY34" fmla="*/ 71882 h 11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12394">
                  <a:moveTo>
                    <a:pt x="102108" y="4064"/>
                  </a:moveTo>
                  <a:cubicBezTo>
                    <a:pt x="99441" y="1397"/>
                    <a:pt x="96012" y="0"/>
                    <a:pt x="92075" y="0"/>
                  </a:cubicBezTo>
                  <a:cubicBezTo>
                    <a:pt x="88138" y="0"/>
                    <a:pt x="84582" y="1397"/>
                    <a:pt x="81915" y="4191"/>
                  </a:cubicBezTo>
                  <a:cubicBezTo>
                    <a:pt x="80391" y="5842"/>
                    <a:pt x="79248" y="7747"/>
                    <a:pt x="78613" y="9779"/>
                  </a:cubicBezTo>
                  <a:cubicBezTo>
                    <a:pt x="78486" y="9779"/>
                    <a:pt x="78359" y="9525"/>
                    <a:pt x="78232" y="9398"/>
                  </a:cubicBezTo>
                  <a:cubicBezTo>
                    <a:pt x="74676" y="6731"/>
                    <a:pt x="70358" y="4445"/>
                    <a:pt x="65532" y="2667"/>
                  </a:cubicBezTo>
                  <a:cubicBezTo>
                    <a:pt x="60579" y="889"/>
                    <a:pt x="55245" y="0"/>
                    <a:pt x="49403" y="0"/>
                  </a:cubicBezTo>
                  <a:cubicBezTo>
                    <a:pt x="40259" y="0"/>
                    <a:pt x="31877" y="2413"/>
                    <a:pt x="24384" y="7239"/>
                  </a:cubicBezTo>
                  <a:cubicBezTo>
                    <a:pt x="16891" y="12065"/>
                    <a:pt x="10922" y="18796"/>
                    <a:pt x="6604" y="27178"/>
                  </a:cubicBezTo>
                  <a:cubicBezTo>
                    <a:pt x="2286" y="35560"/>
                    <a:pt x="0" y="45339"/>
                    <a:pt x="0" y="56261"/>
                  </a:cubicBezTo>
                  <a:cubicBezTo>
                    <a:pt x="0" y="67183"/>
                    <a:pt x="2159" y="76835"/>
                    <a:pt x="6604" y="85217"/>
                  </a:cubicBezTo>
                  <a:cubicBezTo>
                    <a:pt x="10922" y="93599"/>
                    <a:pt x="17018" y="100330"/>
                    <a:pt x="24638" y="105156"/>
                  </a:cubicBezTo>
                  <a:cubicBezTo>
                    <a:pt x="32258" y="109982"/>
                    <a:pt x="40767" y="112395"/>
                    <a:pt x="50165" y="112395"/>
                  </a:cubicBezTo>
                  <a:cubicBezTo>
                    <a:pt x="55372" y="112395"/>
                    <a:pt x="60198" y="111506"/>
                    <a:pt x="64770" y="109855"/>
                  </a:cubicBezTo>
                  <a:cubicBezTo>
                    <a:pt x="69215" y="108204"/>
                    <a:pt x="73025" y="106045"/>
                    <a:pt x="76327" y="103632"/>
                  </a:cubicBezTo>
                  <a:cubicBezTo>
                    <a:pt x="77343" y="102870"/>
                    <a:pt x="78232" y="102235"/>
                    <a:pt x="78994" y="101473"/>
                  </a:cubicBezTo>
                  <a:cubicBezTo>
                    <a:pt x="79629" y="103251"/>
                    <a:pt x="80645" y="104902"/>
                    <a:pt x="82042" y="106426"/>
                  </a:cubicBezTo>
                  <a:cubicBezTo>
                    <a:pt x="84709" y="109220"/>
                    <a:pt x="88138" y="110617"/>
                    <a:pt x="92202" y="110617"/>
                  </a:cubicBezTo>
                  <a:cubicBezTo>
                    <a:pt x="96266" y="110617"/>
                    <a:pt x="99695" y="109220"/>
                    <a:pt x="102362" y="106426"/>
                  </a:cubicBezTo>
                  <a:cubicBezTo>
                    <a:pt x="105029" y="103759"/>
                    <a:pt x="106299" y="100330"/>
                    <a:pt x="106299" y="96266"/>
                  </a:cubicBezTo>
                  <a:lnTo>
                    <a:pt x="106299" y="14351"/>
                  </a:lnTo>
                  <a:cubicBezTo>
                    <a:pt x="106299" y="10160"/>
                    <a:pt x="104902" y="6731"/>
                    <a:pt x="102235" y="4064"/>
                  </a:cubicBezTo>
                  <a:moveTo>
                    <a:pt x="75565" y="71755"/>
                  </a:moveTo>
                  <a:cubicBezTo>
                    <a:pt x="73406" y="76200"/>
                    <a:pt x="70358" y="79756"/>
                    <a:pt x="66421" y="82423"/>
                  </a:cubicBezTo>
                  <a:cubicBezTo>
                    <a:pt x="62611" y="84963"/>
                    <a:pt x="58039" y="86233"/>
                    <a:pt x="52959" y="86233"/>
                  </a:cubicBezTo>
                  <a:cubicBezTo>
                    <a:pt x="47879" y="86233"/>
                    <a:pt x="43434" y="84963"/>
                    <a:pt x="39624" y="82423"/>
                  </a:cubicBezTo>
                  <a:cubicBezTo>
                    <a:pt x="35814" y="79883"/>
                    <a:pt x="32639" y="76327"/>
                    <a:pt x="30480" y="71755"/>
                  </a:cubicBezTo>
                  <a:cubicBezTo>
                    <a:pt x="28321" y="67183"/>
                    <a:pt x="27178" y="62103"/>
                    <a:pt x="27178" y="56388"/>
                  </a:cubicBezTo>
                  <a:cubicBezTo>
                    <a:pt x="27178" y="50673"/>
                    <a:pt x="28321" y="45339"/>
                    <a:pt x="30480" y="40894"/>
                  </a:cubicBezTo>
                  <a:cubicBezTo>
                    <a:pt x="32639" y="36449"/>
                    <a:pt x="35687" y="32893"/>
                    <a:pt x="39624" y="30226"/>
                  </a:cubicBezTo>
                  <a:cubicBezTo>
                    <a:pt x="43434" y="27686"/>
                    <a:pt x="47879" y="26416"/>
                    <a:pt x="52959" y="26416"/>
                  </a:cubicBezTo>
                  <a:cubicBezTo>
                    <a:pt x="58039" y="26416"/>
                    <a:pt x="62611" y="27686"/>
                    <a:pt x="66421" y="30226"/>
                  </a:cubicBezTo>
                  <a:cubicBezTo>
                    <a:pt x="70231" y="32766"/>
                    <a:pt x="73406" y="36322"/>
                    <a:pt x="75565" y="40894"/>
                  </a:cubicBezTo>
                  <a:cubicBezTo>
                    <a:pt x="77724" y="45466"/>
                    <a:pt x="78867" y="50673"/>
                    <a:pt x="78867" y="56515"/>
                  </a:cubicBezTo>
                  <a:cubicBezTo>
                    <a:pt x="78867" y="62357"/>
                    <a:pt x="77724" y="67310"/>
                    <a:pt x="75565" y="71882"/>
                  </a:cubicBezTo>
                </a:path>
              </a:pathLst>
            </a:custGeom>
            <a:grpFill/>
            <a:ln w="12700" cap="flat">
              <a:noFill/>
              <a:prstDash val="solid"/>
              <a:miter/>
            </a:ln>
          </p:spPr>
          <p:txBody>
            <a:bodyPr rtlCol="0" anchor="ctr"/>
            <a:lstStyle/>
            <a:p>
              <a:endParaRPr lang="nl-NL"/>
            </a:p>
          </p:txBody>
        </p:sp>
        <p:sp>
          <p:nvSpPr>
            <p:cNvPr id="17" name="Vrije vorm: vorm 16">
              <a:extLst>
                <a:ext uri="{FF2B5EF4-FFF2-40B4-BE49-F238E27FC236}">
                  <a16:creationId xmlns:a16="http://schemas.microsoft.com/office/drawing/2014/main" id="{5906C59B-139C-DEB6-FCBB-737229F3BB09}"/>
                </a:ext>
              </a:extLst>
            </p:cNvPr>
            <p:cNvSpPr/>
            <p:nvPr/>
          </p:nvSpPr>
          <p:spPr>
            <a:xfrm>
              <a:off x="11845708" y="6588759"/>
              <a:ext cx="54445" cy="54629"/>
            </a:xfrm>
            <a:custGeom>
              <a:avLst/>
              <a:gdLst>
                <a:gd name="connsiteX0" fmla="*/ 45048 w 54445"/>
                <a:gd name="connsiteY0" fmla="*/ 0 h 54629"/>
                <a:gd name="connsiteX1" fmla="*/ 25998 w 54445"/>
                <a:gd name="connsiteY1" fmla="*/ 0 h 54629"/>
                <a:gd name="connsiteX2" fmla="*/ 19267 w 54445"/>
                <a:gd name="connsiteY2" fmla="*/ 2794 h 54629"/>
                <a:gd name="connsiteX3" fmla="*/ 598 w 54445"/>
                <a:gd name="connsiteY3" fmla="*/ 21590 h 54629"/>
                <a:gd name="connsiteX4" fmla="*/ 1995 w 54445"/>
                <a:gd name="connsiteY4" fmla="*/ 25147 h 54629"/>
                <a:gd name="connsiteX5" fmla="*/ 19901 w 54445"/>
                <a:gd name="connsiteY5" fmla="*/ 25147 h 54629"/>
                <a:gd name="connsiteX6" fmla="*/ 29426 w 54445"/>
                <a:gd name="connsiteY6" fmla="*/ 34798 h 54629"/>
                <a:gd name="connsiteX7" fmla="*/ 29426 w 54445"/>
                <a:gd name="connsiteY7" fmla="*/ 52578 h 54629"/>
                <a:gd name="connsiteX8" fmla="*/ 32983 w 54445"/>
                <a:gd name="connsiteY8" fmla="*/ 53975 h 54629"/>
                <a:gd name="connsiteX9" fmla="*/ 51651 w 54445"/>
                <a:gd name="connsiteY9" fmla="*/ 35306 h 54629"/>
                <a:gd name="connsiteX10" fmla="*/ 54446 w 54445"/>
                <a:gd name="connsiteY10" fmla="*/ 28575 h 54629"/>
                <a:gd name="connsiteX11" fmla="*/ 54446 w 54445"/>
                <a:gd name="connsiteY11" fmla="*/ 9652 h 54629"/>
                <a:gd name="connsiteX12" fmla="*/ 44921 w 54445"/>
                <a:gd name="connsiteY12" fmla="*/ 127 h 54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445" h="54629">
                  <a:moveTo>
                    <a:pt x="45048" y="0"/>
                  </a:moveTo>
                  <a:lnTo>
                    <a:pt x="25998" y="0"/>
                  </a:lnTo>
                  <a:cubicBezTo>
                    <a:pt x="23458" y="0"/>
                    <a:pt x="21045" y="1016"/>
                    <a:pt x="19267" y="2794"/>
                  </a:cubicBezTo>
                  <a:lnTo>
                    <a:pt x="598" y="21590"/>
                  </a:lnTo>
                  <a:cubicBezTo>
                    <a:pt x="-672" y="22860"/>
                    <a:pt x="217" y="25147"/>
                    <a:pt x="1995" y="25147"/>
                  </a:cubicBezTo>
                  <a:lnTo>
                    <a:pt x="19901" y="25147"/>
                  </a:lnTo>
                  <a:cubicBezTo>
                    <a:pt x="25235" y="25147"/>
                    <a:pt x="29426" y="29464"/>
                    <a:pt x="29426" y="34798"/>
                  </a:cubicBezTo>
                  <a:lnTo>
                    <a:pt x="29426" y="52578"/>
                  </a:lnTo>
                  <a:cubicBezTo>
                    <a:pt x="29426" y="54356"/>
                    <a:pt x="31585" y="55372"/>
                    <a:pt x="32983" y="53975"/>
                  </a:cubicBezTo>
                  <a:lnTo>
                    <a:pt x="51651" y="35306"/>
                  </a:lnTo>
                  <a:cubicBezTo>
                    <a:pt x="53430" y="33528"/>
                    <a:pt x="54446" y="31115"/>
                    <a:pt x="54446" y="28575"/>
                  </a:cubicBezTo>
                  <a:lnTo>
                    <a:pt x="54446" y="9652"/>
                  </a:lnTo>
                  <a:cubicBezTo>
                    <a:pt x="54446" y="4445"/>
                    <a:pt x="50255" y="127"/>
                    <a:pt x="44921" y="127"/>
                  </a:cubicBezTo>
                </a:path>
              </a:pathLst>
            </a:custGeom>
            <a:grpFill/>
            <a:ln w="12700" cap="flat">
              <a:noFill/>
              <a:prstDash val="solid"/>
              <a:miter/>
            </a:ln>
          </p:spPr>
          <p:txBody>
            <a:bodyPr rtlCol="0" anchor="ctr"/>
            <a:lstStyle/>
            <a:p>
              <a:endParaRPr lang="nl-NL"/>
            </a:p>
          </p:txBody>
        </p:sp>
      </p:grpSp>
      <p:sp>
        <p:nvSpPr>
          <p:cNvPr id="19" name="Tijdelijke aanduiding voor afbeelding 18">
            <a:extLst>
              <a:ext uri="{FF2B5EF4-FFF2-40B4-BE49-F238E27FC236}">
                <a16:creationId xmlns:a16="http://schemas.microsoft.com/office/drawing/2014/main" id="{55BF31EF-5121-B5B0-B318-7558750AFC6A}"/>
              </a:ext>
            </a:extLst>
          </p:cNvPr>
          <p:cNvSpPr>
            <a:spLocks noGrp="1"/>
          </p:cNvSpPr>
          <p:nvPr>
            <p:ph type="pic" sz="quarter" idx="15"/>
          </p:nvPr>
        </p:nvSpPr>
        <p:spPr>
          <a:xfrm>
            <a:off x="6203998" y="1858964"/>
            <a:ext cx="5472065" cy="2208956"/>
          </a:xfrm>
          <a:prstGeom prst="roundRect">
            <a:avLst>
              <a:gd name="adj" fmla="val 11499"/>
            </a:avLst>
          </a:prstGeom>
          <a:solidFill>
            <a:schemeClr val="bg1">
              <a:lumMod val="85000"/>
            </a:schemeClr>
          </a:solidFill>
        </p:spPr>
        <p:txBody>
          <a:bodyPr wrap="square" tIns="180000">
            <a:noAutofit/>
          </a:bodyPr>
          <a:lstStyle>
            <a:lvl1pPr marL="0" indent="0" algn="ctr">
              <a:buNone/>
              <a:defRPr sz="1400"/>
            </a:lvl1pPr>
          </a:lstStyle>
          <a:p>
            <a:endParaRPr lang="nl-NL"/>
          </a:p>
        </p:txBody>
      </p:sp>
      <p:sp>
        <p:nvSpPr>
          <p:cNvPr id="20" name="Tijdelijke aanduiding voor afbeelding 19">
            <a:extLst>
              <a:ext uri="{FF2B5EF4-FFF2-40B4-BE49-F238E27FC236}">
                <a16:creationId xmlns:a16="http://schemas.microsoft.com/office/drawing/2014/main" id="{638EB75D-5C1D-0AEA-772E-AD9D6381673A}"/>
              </a:ext>
            </a:extLst>
          </p:cNvPr>
          <p:cNvSpPr>
            <a:spLocks noGrp="1"/>
          </p:cNvSpPr>
          <p:nvPr>
            <p:ph type="pic" sz="quarter" idx="16"/>
          </p:nvPr>
        </p:nvSpPr>
        <p:spPr>
          <a:xfrm>
            <a:off x="6203998" y="4283920"/>
            <a:ext cx="5472065" cy="2208956"/>
          </a:xfrm>
          <a:prstGeom prst="roundRect">
            <a:avLst>
              <a:gd name="adj" fmla="val 11499"/>
            </a:avLst>
          </a:prstGeom>
          <a:solidFill>
            <a:schemeClr val="bg1">
              <a:lumMod val="85000"/>
            </a:schemeClr>
          </a:solidFill>
        </p:spPr>
        <p:txBody>
          <a:bodyPr wrap="square" tIns="180000">
            <a:noAutofit/>
          </a:bodyPr>
          <a:lstStyle>
            <a:lvl1pPr marL="0" indent="0" algn="ctr">
              <a:buNone/>
              <a:defRPr sz="1400"/>
            </a:lvl1pPr>
          </a:lstStyle>
          <a:p>
            <a:endParaRPr lang="nl-NL"/>
          </a:p>
        </p:txBody>
      </p:sp>
      <p:sp>
        <p:nvSpPr>
          <p:cNvPr id="21" name="Tijdelijke aanduiding voor afbeelding 20">
            <a:extLst>
              <a:ext uri="{FF2B5EF4-FFF2-40B4-BE49-F238E27FC236}">
                <a16:creationId xmlns:a16="http://schemas.microsoft.com/office/drawing/2014/main" id="{C476E1CD-B63C-151C-0922-47C14B647908}"/>
              </a:ext>
            </a:extLst>
          </p:cNvPr>
          <p:cNvSpPr>
            <a:spLocks noGrp="1"/>
          </p:cNvSpPr>
          <p:nvPr>
            <p:ph type="pic" sz="quarter" idx="17"/>
          </p:nvPr>
        </p:nvSpPr>
        <p:spPr>
          <a:xfrm>
            <a:off x="515938" y="1858964"/>
            <a:ext cx="5472065" cy="2208956"/>
          </a:xfrm>
          <a:prstGeom prst="roundRect">
            <a:avLst>
              <a:gd name="adj" fmla="val 11499"/>
            </a:avLst>
          </a:prstGeom>
          <a:solidFill>
            <a:schemeClr val="bg1">
              <a:lumMod val="85000"/>
            </a:schemeClr>
          </a:solidFill>
        </p:spPr>
        <p:txBody>
          <a:bodyPr wrap="square" tIns="180000">
            <a:noAutofit/>
          </a:bodyPr>
          <a:lstStyle>
            <a:lvl1pPr marL="0" indent="0" algn="ctr">
              <a:buNone/>
              <a:defRPr sz="1400"/>
            </a:lvl1pPr>
          </a:lstStyle>
          <a:p>
            <a:endParaRPr lang="nl-NL"/>
          </a:p>
        </p:txBody>
      </p:sp>
      <p:sp>
        <p:nvSpPr>
          <p:cNvPr id="22" name="Tijdelijke aanduiding voor afbeelding 21">
            <a:extLst>
              <a:ext uri="{FF2B5EF4-FFF2-40B4-BE49-F238E27FC236}">
                <a16:creationId xmlns:a16="http://schemas.microsoft.com/office/drawing/2014/main" id="{D1A2EA37-9EAE-ED97-CBBC-44B945B764AE}"/>
              </a:ext>
            </a:extLst>
          </p:cNvPr>
          <p:cNvSpPr>
            <a:spLocks noGrp="1"/>
          </p:cNvSpPr>
          <p:nvPr>
            <p:ph type="pic" sz="quarter" idx="18"/>
          </p:nvPr>
        </p:nvSpPr>
        <p:spPr>
          <a:xfrm>
            <a:off x="515938" y="4283920"/>
            <a:ext cx="5472065" cy="2208956"/>
          </a:xfrm>
          <a:prstGeom prst="roundRect">
            <a:avLst>
              <a:gd name="adj" fmla="val 11499"/>
            </a:avLst>
          </a:prstGeom>
          <a:solidFill>
            <a:schemeClr val="bg1">
              <a:lumMod val="85000"/>
            </a:schemeClr>
          </a:solidFill>
        </p:spPr>
        <p:txBody>
          <a:bodyPr wrap="square" tIns="180000">
            <a:noAutofit/>
          </a:bodyPr>
          <a:lstStyle>
            <a:lvl1pPr marL="0" indent="0" algn="ctr">
              <a:buNone/>
              <a:defRPr sz="1400"/>
            </a:lvl1pPr>
          </a:lstStyle>
          <a:p>
            <a:endParaRPr lang="nl-NL"/>
          </a:p>
        </p:txBody>
      </p:sp>
      <p:grpSp>
        <p:nvGrpSpPr>
          <p:cNvPr id="23" name="Groep 22">
            <a:extLst>
              <a:ext uri="{FF2B5EF4-FFF2-40B4-BE49-F238E27FC236}">
                <a16:creationId xmlns:a16="http://schemas.microsoft.com/office/drawing/2014/main" id="{04D546F5-A28C-16C9-E0E5-D3333B2A2B32}"/>
              </a:ext>
            </a:extLst>
          </p:cNvPr>
          <p:cNvGrpSpPr/>
          <p:nvPr userDrawn="1"/>
        </p:nvGrpSpPr>
        <p:grpSpPr>
          <a:xfrm>
            <a:off x="-3620530" y="0"/>
            <a:ext cx="3527668" cy="3899322"/>
            <a:chOff x="-3913429" y="2864654"/>
            <a:chExt cx="3820567" cy="3899322"/>
          </a:xfrm>
        </p:grpSpPr>
        <p:sp>
          <p:nvSpPr>
            <p:cNvPr id="24" name="Rechthoek: afgeronde hoeken 23">
              <a:extLst>
                <a:ext uri="{FF2B5EF4-FFF2-40B4-BE49-F238E27FC236}">
                  <a16:creationId xmlns:a16="http://schemas.microsoft.com/office/drawing/2014/main" id="{33A96A7C-0F48-DA30-138C-F75CFCE94BFF}"/>
                </a:ext>
              </a:extLst>
            </p:cNvPr>
            <p:cNvSpPr/>
            <p:nvPr userDrawn="1"/>
          </p:nvSpPr>
          <p:spPr>
            <a:xfrm>
              <a:off x="-3913429" y="3343976"/>
              <a:ext cx="3820567" cy="3420000"/>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Voeg een afbeelding toe door een afbeelding vanaf je bestanden naar deze slide te slepen. Of door op het icoon te klikken en een afbeelding in te voegen.</a:t>
              </a:r>
            </a:p>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Als er al een afbeelding is toegevoegd, moet je deze eerst verwijderen. Nadat je dit hebt gedaan, komen er iconen tevoorschijn in het kader.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Wanneer je de afbeelding bij wilt snijden of een andere positie in het kader wilt geven, </a:t>
              </a:r>
              <a:r>
                <a:rPr lang="nl-NL" sz="1000">
                  <a:latin typeface="Arial" panose="020B0604020202020204" pitchFamily="34" charset="0"/>
                  <a:cs typeface="Arial" panose="020B0604020202020204" pitchFamily="34" charset="0"/>
                </a:rPr>
                <a:t>d</a:t>
              </a:r>
              <a:r>
                <a:rPr lang="nl-NL" sz="1000" b="0">
                  <a:latin typeface="Arial" panose="020B0604020202020204" pitchFamily="34" charset="0"/>
                  <a:cs typeface="Arial" panose="020B0604020202020204" pitchFamily="34" charset="0"/>
                </a:rPr>
                <a:t>an kun je dit doen door de afbeelding aan te klikken met de rechtermuisknop. Vervolgens kies je voor: “Bijsnijden”.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Nu kun je de afbeelding bijsnijden door de zwarte hoeken te gebruiken. Je kunt ook de positie van de afbeelding wijzigen door de afbeelding te verslepen. </a:t>
              </a:r>
              <a:br>
                <a:rPr lang="nl-NL" sz="1000" b="0">
                  <a:latin typeface="Arial" panose="020B0604020202020204" pitchFamily="34" charset="0"/>
                  <a:cs typeface="Arial" panose="020B0604020202020204" pitchFamily="34" charset="0"/>
                </a:rPr>
              </a:br>
              <a:r>
                <a:rPr lang="nl-NL" sz="1000" b="0">
                  <a:latin typeface="Arial" panose="020B0604020202020204" pitchFamily="34" charset="0"/>
                  <a:cs typeface="Arial" panose="020B0604020202020204" pitchFamily="34" charset="0"/>
                </a:rPr>
                <a:t>Of de grijze rondjes verslepen om de afbeelding in het kader te positioneren.</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Nadat je de wijzingen hebt doorgevoerd, klik je nogmaals op: “Bijsnijden”. Nu is de afbeelding gewijzigd. </a:t>
              </a:r>
            </a:p>
          </p:txBody>
        </p:sp>
        <p:sp>
          <p:nvSpPr>
            <p:cNvPr id="25" name="Rechthoek: afgeronde hoeken 24">
              <a:extLst>
                <a:ext uri="{FF2B5EF4-FFF2-40B4-BE49-F238E27FC236}">
                  <a16:creationId xmlns:a16="http://schemas.microsoft.com/office/drawing/2014/main" id="{22C9117C-BEEA-11D4-AAF1-729C452583C9}"/>
                </a:ext>
              </a:extLst>
            </p:cNvPr>
            <p:cNvSpPr/>
            <p:nvPr userDrawn="1"/>
          </p:nvSpPr>
          <p:spPr>
            <a:xfrm>
              <a:off x="-3913429" y="2864654"/>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Afbeeldingen toevoegen of wijzigen</a:t>
              </a:r>
              <a:endParaRPr lang="nl-NL" sz="900" b="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1766460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slide">
    <p:bg>
      <p:bgPr>
        <a:solidFill>
          <a:schemeClr val="accent3"/>
        </a:solidFill>
        <a:effectLst/>
      </p:bgPr>
    </p:bg>
    <p:spTree>
      <p:nvGrpSpPr>
        <p:cNvPr id="1" name=""/>
        <p:cNvGrpSpPr/>
        <p:nvPr/>
      </p:nvGrpSpPr>
      <p:grpSpPr>
        <a:xfrm>
          <a:off x="0" y="0"/>
          <a:ext cx="0" cy="0"/>
          <a:chOff x="0" y="0"/>
          <a:chExt cx="0" cy="0"/>
        </a:xfrm>
      </p:grpSpPr>
      <p:sp>
        <p:nvSpPr>
          <p:cNvPr id="86" name="Vrije vorm: vorm 85">
            <a:extLst>
              <a:ext uri="{FF2B5EF4-FFF2-40B4-BE49-F238E27FC236}">
                <a16:creationId xmlns:a16="http://schemas.microsoft.com/office/drawing/2014/main" id="{298763E8-8EE9-2BDA-AE2C-7970AE3AA5D3}"/>
              </a:ext>
            </a:extLst>
          </p:cNvPr>
          <p:cNvSpPr/>
          <p:nvPr/>
        </p:nvSpPr>
        <p:spPr>
          <a:xfrm>
            <a:off x="6596024" y="776477"/>
            <a:ext cx="5080039" cy="5079854"/>
          </a:xfrm>
          <a:custGeom>
            <a:avLst/>
            <a:gdLst>
              <a:gd name="connsiteX0" fmla="*/ 4194595 w 5080039"/>
              <a:gd name="connsiteY0" fmla="*/ 127 h 5079854"/>
              <a:gd name="connsiteX1" fmla="*/ 2422564 w 5080039"/>
              <a:gd name="connsiteY1" fmla="*/ 127 h 5079854"/>
              <a:gd name="connsiteX2" fmla="*/ 1796581 w 5080039"/>
              <a:gd name="connsiteY2" fmla="*/ 260223 h 5079854"/>
              <a:gd name="connsiteX3" fmla="*/ 56554 w 5080039"/>
              <a:gd name="connsiteY3" fmla="*/ 2006346 h 5079854"/>
              <a:gd name="connsiteX4" fmla="*/ 192063 w 5080039"/>
              <a:gd name="connsiteY4" fmla="*/ 2334514 h 5079854"/>
              <a:gd name="connsiteX5" fmla="*/ 1864272 w 5080039"/>
              <a:gd name="connsiteY5" fmla="*/ 2334514 h 5079854"/>
              <a:gd name="connsiteX6" fmla="*/ 2757209 w 5080039"/>
              <a:gd name="connsiteY6" fmla="*/ 3230626 h 5079854"/>
              <a:gd name="connsiteX7" fmla="*/ 2757209 w 5080039"/>
              <a:gd name="connsiteY7" fmla="*/ 4887214 h 5079854"/>
              <a:gd name="connsiteX8" fmla="*/ 3084234 w 5080039"/>
              <a:gd name="connsiteY8" fmla="*/ 5023231 h 5079854"/>
              <a:gd name="connsiteX9" fmla="*/ 4820579 w 5080039"/>
              <a:gd name="connsiteY9" fmla="*/ 3280791 h 5079854"/>
              <a:gd name="connsiteX10" fmla="*/ 5080040 w 5080039"/>
              <a:gd name="connsiteY10" fmla="*/ 2652649 h 5079854"/>
              <a:gd name="connsiteX11" fmla="*/ 5080040 w 5080039"/>
              <a:gd name="connsiteY11" fmla="*/ 888365 h 5079854"/>
              <a:gd name="connsiteX12" fmla="*/ 4194722 w 5080039"/>
              <a:gd name="connsiteY12" fmla="*/ 0 h 5079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80039" h="5079854">
                <a:moveTo>
                  <a:pt x="4194595" y="127"/>
                </a:moveTo>
                <a:lnTo>
                  <a:pt x="2422564" y="127"/>
                </a:lnTo>
                <a:cubicBezTo>
                  <a:pt x="2187742" y="127"/>
                  <a:pt x="1962570" y="93726"/>
                  <a:pt x="1796581" y="260223"/>
                </a:cubicBezTo>
                <a:lnTo>
                  <a:pt x="56554" y="2006346"/>
                </a:lnTo>
                <a:cubicBezTo>
                  <a:pt x="-64223" y="2127504"/>
                  <a:pt x="21248" y="2334514"/>
                  <a:pt x="192063" y="2334514"/>
                </a:cubicBezTo>
                <a:lnTo>
                  <a:pt x="1864272" y="2334514"/>
                </a:lnTo>
                <a:cubicBezTo>
                  <a:pt x="2357413" y="2334514"/>
                  <a:pt x="2757082" y="2735707"/>
                  <a:pt x="2757209" y="3230626"/>
                </a:cubicBezTo>
                <a:lnTo>
                  <a:pt x="2757209" y="4887214"/>
                </a:lnTo>
                <a:cubicBezTo>
                  <a:pt x="2757209" y="5058410"/>
                  <a:pt x="2963457" y="5144262"/>
                  <a:pt x="3084234" y="5023231"/>
                </a:cubicBezTo>
                <a:lnTo>
                  <a:pt x="4820579" y="3280791"/>
                </a:lnTo>
                <a:cubicBezTo>
                  <a:pt x="4986694" y="3114167"/>
                  <a:pt x="5080040" y="2888234"/>
                  <a:pt x="5080040" y="2652649"/>
                </a:cubicBezTo>
                <a:lnTo>
                  <a:pt x="5080040" y="888365"/>
                </a:lnTo>
                <a:cubicBezTo>
                  <a:pt x="5080040" y="397764"/>
                  <a:pt x="4683672" y="0"/>
                  <a:pt x="4194722" y="0"/>
                </a:cubicBezTo>
              </a:path>
            </a:pathLst>
          </a:custGeom>
          <a:solidFill>
            <a:schemeClr val="tx2"/>
          </a:solidFill>
          <a:ln w="12700" cap="flat">
            <a:noFill/>
            <a:prstDash val="solid"/>
            <a:miter/>
          </a:ln>
        </p:spPr>
        <p:txBody>
          <a:bodyPr rtlCol="0" anchor="ctr"/>
          <a:lstStyle/>
          <a:p>
            <a:endParaRPr lang="nl-NL"/>
          </a:p>
        </p:txBody>
      </p:sp>
      <p:grpSp>
        <p:nvGrpSpPr>
          <p:cNvPr id="116" name="Groep 115">
            <a:extLst>
              <a:ext uri="{FF2B5EF4-FFF2-40B4-BE49-F238E27FC236}">
                <a16:creationId xmlns:a16="http://schemas.microsoft.com/office/drawing/2014/main" id="{AC6BB308-CCEB-8237-CA42-734EEBD664BE}"/>
              </a:ext>
            </a:extLst>
          </p:cNvPr>
          <p:cNvGrpSpPr/>
          <p:nvPr userDrawn="1"/>
        </p:nvGrpSpPr>
        <p:grpSpPr>
          <a:xfrm>
            <a:off x="515938" y="968755"/>
            <a:ext cx="2245995" cy="759842"/>
            <a:chOff x="5462142" y="968755"/>
            <a:chExt cx="2245995" cy="759842"/>
          </a:xfrm>
          <a:solidFill>
            <a:schemeClr val="tx2"/>
          </a:solidFill>
        </p:grpSpPr>
        <p:sp>
          <p:nvSpPr>
            <p:cNvPr id="117" name="Vrije vorm: vorm 116">
              <a:extLst>
                <a:ext uri="{FF2B5EF4-FFF2-40B4-BE49-F238E27FC236}">
                  <a16:creationId xmlns:a16="http://schemas.microsoft.com/office/drawing/2014/main" id="{38919D2C-CB2C-51CB-8FDE-D5F353A4012D}"/>
                </a:ext>
              </a:extLst>
            </p:cNvPr>
            <p:cNvSpPr/>
            <p:nvPr/>
          </p:nvSpPr>
          <p:spPr>
            <a:xfrm>
              <a:off x="5462142" y="1077722"/>
              <a:ext cx="460121" cy="650875"/>
            </a:xfrm>
            <a:custGeom>
              <a:avLst/>
              <a:gdLst>
                <a:gd name="connsiteX0" fmla="*/ 399161 w 460121"/>
                <a:gd name="connsiteY0" fmla="*/ 0 h 650875"/>
                <a:gd name="connsiteX1" fmla="*/ 355346 w 460121"/>
                <a:gd name="connsiteY1" fmla="*/ 17907 h 650875"/>
                <a:gd name="connsiteX2" fmla="*/ 338074 w 460121"/>
                <a:gd name="connsiteY2" fmla="*/ 61976 h 650875"/>
                <a:gd name="connsiteX3" fmla="*/ 338074 w 460121"/>
                <a:gd name="connsiteY3" fmla="*/ 203581 h 650875"/>
                <a:gd name="connsiteX4" fmla="*/ 283718 w 460121"/>
                <a:gd name="connsiteY4" fmla="*/ 175133 h 650875"/>
                <a:gd name="connsiteX5" fmla="*/ 213741 w 460121"/>
                <a:gd name="connsiteY5" fmla="*/ 163576 h 650875"/>
                <a:gd name="connsiteX6" fmla="*/ 105537 w 460121"/>
                <a:gd name="connsiteY6" fmla="*/ 195072 h 650875"/>
                <a:gd name="connsiteX7" fmla="*/ 28448 w 460121"/>
                <a:gd name="connsiteY7" fmla="*/ 281432 h 650875"/>
                <a:gd name="connsiteX8" fmla="*/ 0 w 460121"/>
                <a:gd name="connsiteY8" fmla="*/ 407670 h 650875"/>
                <a:gd name="connsiteX9" fmla="*/ 28448 w 460121"/>
                <a:gd name="connsiteY9" fmla="*/ 533019 h 650875"/>
                <a:gd name="connsiteX10" fmla="*/ 106426 w 460121"/>
                <a:gd name="connsiteY10" fmla="*/ 619379 h 650875"/>
                <a:gd name="connsiteX11" fmla="*/ 217043 w 460121"/>
                <a:gd name="connsiteY11" fmla="*/ 650875 h 650875"/>
                <a:gd name="connsiteX12" fmla="*/ 280035 w 460121"/>
                <a:gd name="connsiteY12" fmla="*/ 639699 h 650875"/>
                <a:gd name="connsiteX13" fmla="*/ 330073 w 460121"/>
                <a:gd name="connsiteY13" fmla="*/ 612648 h 650875"/>
                <a:gd name="connsiteX14" fmla="*/ 341757 w 460121"/>
                <a:gd name="connsiteY14" fmla="*/ 603250 h 650875"/>
                <a:gd name="connsiteX15" fmla="*/ 355219 w 460121"/>
                <a:gd name="connsiteY15" fmla="*/ 624586 h 650875"/>
                <a:gd name="connsiteX16" fmla="*/ 399034 w 460121"/>
                <a:gd name="connsiteY16" fmla="*/ 642493 h 650875"/>
                <a:gd name="connsiteX17" fmla="*/ 442849 w 460121"/>
                <a:gd name="connsiteY17" fmla="*/ 624586 h 650875"/>
                <a:gd name="connsiteX18" fmla="*/ 460121 w 460121"/>
                <a:gd name="connsiteY18" fmla="*/ 580517 h 650875"/>
                <a:gd name="connsiteX19" fmla="*/ 460121 w 460121"/>
                <a:gd name="connsiteY19" fmla="*/ 62103 h 650875"/>
                <a:gd name="connsiteX20" fmla="*/ 442722 w 460121"/>
                <a:gd name="connsiteY20" fmla="*/ 17526 h 650875"/>
                <a:gd name="connsiteX21" fmla="*/ 399034 w 460121"/>
                <a:gd name="connsiteY21" fmla="*/ 127 h 650875"/>
                <a:gd name="connsiteX22" fmla="*/ 327787 w 460121"/>
                <a:gd name="connsiteY22" fmla="*/ 474091 h 650875"/>
                <a:gd name="connsiteX23" fmla="*/ 288290 w 460121"/>
                <a:gd name="connsiteY23" fmla="*/ 520192 h 650875"/>
                <a:gd name="connsiteX24" fmla="*/ 229743 w 460121"/>
                <a:gd name="connsiteY24" fmla="*/ 536829 h 650875"/>
                <a:gd name="connsiteX25" fmla="*/ 171958 w 460121"/>
                <a:gd name="connsiteY25" fmla="*/ 520192 h 650875"/>
                <a:gd name="connsiteX26" fmla="*/ 132461 w 460121"/>
                <a:gd name="connsiteY26" fmla="*/ 474091 h 650875"/>
                <a:gd name="connsiteX27" fmla="*/ 117983 w 460121"/>
                <a:gd name="connsiteY27" fmla="*/ 407543 h 650875"/>
                <a:gd name="connsiteX28" fmla="*/ 132461 w 460121"/>
                <a:gd name="connsiteY28" fmla="*/ 340106 h 650875"/>
                <a:gd name="connsiteX29" fmla="*/ 171958 w 460121"/>
                <a:gd name="connsiteY29" fmla="*/ 294005 h 650875"/>
                <a:gd name="connsiteX30" fmla="*/ 229743 w 460121"/>
                <a:gd name="connsiteY30" fmla="*/ 277368 h 650875"/>
                <a:gd name="connsiteX31" fmla="*/ 288290 w 460121"/>
                <a:gd name="connsiteY31" fmla="*/ 294005 h 650875"/>
                <a:gd name="connsiteX32" fmla="*/ 327787 w 460121"/>
                <a:gd name="connsiteY32" fmla="*/ 340106 h 650875"/>
                <a:gd name="connsiteX33" fmla="*/ 342265 w 460121"/>
                <a:gd name="connsiteY33" fmla="*/ 407543 h 650875"/>
                <a:gd name="connsiteX34" fmla="*/ 327787 w 460121"/>
                <a:gd name="connsiteY34" fmla="*/ 474091 h 650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60121" h="650875">
                  <a:moveTo>
                    <a:pt x="399161" y="0"/>
                  </a:moveTo>
                  <a:cubicBezTo>
                    <a:pt x="381635" y="0"/>
                    <a:pt x="366903" y="6096"/>
                    <a:pt x="355346" y="17907"/>
                  </a:cubicBezTo>
                  <a:cubicBezTo>
                    <a:pt x="343916" y="29718"/>
                    <a:pt x="338074" y="44577"/>
                    <a:pt x="338074" y="61976"/>
                  </a:cubicBezTo>
                  <a:lnTo>
                    <a:pt x="338074" y="203581"/>
                  </a:lnTo>
                  <a:cubicBezTo>
                    <a:pt x="322707" y="192151"/>
                    <a:pt x="304419" y="182499"/>
                    <a:pt x="283718" y="175133"/>
                  </a:cubicBezTo>
                  <a:cubicBezTo>
                    <a:pt x="262509" y="167513"/>
                    <a:pt x="239014" y="163576"/>
                    <a:pt x="213741" y="163576"/>
                  </a:cubicBezTo>
                  <a:cubicBezTo>
                    <a:pt x="174371" y="163576"/>
                    <a:pt x="137922" y="174244"/>
                    <a:pt x="105537" y="195072"/>
                  </a:cubicBezTo>
                  <a:cubicBezTo>
                    <a:pt x="73279" y="215900"/>
                    <a:pt x="47371" y="244856"/>
                    <a:pt x="28448" y="281432"/>
                  </a:cubicBezTo>
                  <a:cubicBezTo>
                    <a:pt x="9525" y="317754"/>
                    <a:pt x="0" y="360172"/>
                    <a:pt x="0" y="407670"/>
                  </a:cubicBezTo>
                  <a:cubicBezTo>
                    <a:pt x="0" y="455168"/>
                    <a:pt x="9525" y="496697"/>
                    <a:pt x="28448" y="533019"/>
                  </a:cubicBezTo>
                  <a:cubicBezTo>
                    <a:pt x="47371" y="569595"/>
                    <a:pt x="73660" y="598551"/>
                    <a:pt x="106426" y="619379"/>
                  </a:cubicBezTo>
                  <a:cubicBezTo>
                    <a:pt x="139319" y="640207"/>
                    <a:pt x="176530" y="650875"/>
                    <a:pt x="217043" y="650875"/>
                  </a:cubicBezTo>
                  <a:cubicBezTo>
                    <a:pt x="239522" y="650875"/>
                    <a:pt x="260731" y="647065"/>
                    <a:pt x="280035" y="639699"/>
                  </a:cubicBezTo>
                  <a:cubicBezTo>
                    <a:pt x="299085" y="632333"/>
                    <a:pt x="315849" y="623316"/>
                    <a:pt x="330073" y="612648"/>
                  </a:cubicBezTo>
                  <a:cubicBezTo>
                    <a:pt x="334264" y="609600"/>
                    <a:pt x="338074" y="606425"/>
                    <a:pt x="341757" y="603250"/>
                  </a:cubicBezTo>
                  <a:cubicBezTo>
                    <a:pt x="344678" y="611124"/>
                    <a:pt x="349123" y="618236"/>
                    <a:pt x="355219" y="624586"/>
                  </a:cubicBezTo>
                  <a:cubicBezTo>
                    <a:pt x="366776" y="636524"/>
                    <a:pt x="381508" y="642493"/>
                    <a:pt x="399034" y="642493"/>
                  </a:cubicBezTo>
                  <a:cubicBezTo>
                    <a:pt x="416560" y="642493"/>
                    <a:pt x="431292" y="636397"/>
                    <a:pt x="442849" y="624586"/>
                  </a:cubicBezTo>
                  <a:cubicBezTo>
                    <a:pt x="454279" y="612775"/>
                    <a:pt x="460121" y="597916"/>
                    <a:pt x="460121" y="580517"/>
                  </a:cubicBezTo>
                  <a:lnTo>
                    <a:pt x="460121" y="62103"/>
                  </a:lnTo>
                  <a:cubicBezTo>
                    <a:pt x="460121" y="44069"/>
                    <a:pt x="454279" y="29083"/>
                    <a:pt x="442722" y="17526"/>
                  </a:cubicBezTo>
                  <a:cubicBezTo>
                    <a:pt x="431165" y="5969"/>
                    <a:pt x="416433" y="127"/>
                    <a:pt x="399034" y="127"/>
                  </a:cubicBezTo>
                  <a:moveTo>
                    <a:pt x="327787" y="474091"/>
                  </a:moveTo>
                  <a:cubicBezTo>
                    <a:pt x="318389" y="493522"/>
                    <a:pt x="305054" y="509016"/>
                    <a:pt x="288290" y="520192"/>
                  </a:cubicBezTo>
                  <a:cubicBezTo>
                    <a:pt x="271780" y="531241"/>
                    <a:pt x="251968" y="536829"/>
                    <a:pt x="229743" y="536829"/>
                  </a:cubicBezTo>
                  <a:cubicBezTo>
                    <a:pt x="207518" y="536829"/>
                    <a:pt x="188595" y="531241"/>
                    <a:pt x="171958" y="520192"/>
                  </a:cubicBezTo>
                  <a:cubicBezTo>
                    <a:pt x="155194" y="509016"/>
                    <a:pt x="141986" y="493522"/>
                    <a:pt x="132461" y="474091"/>
                  </a:cubicBezTo>
                  <a:cubicBezTo>
                    <a:pt x="122936" y="454406"/>
                    <a:pt x="117983" y="432054"/>
                    <a:pt x="117983" y="407543"/>
                  </a:cubicBezTo>
                  <a:cubicBezTo>
                    <a:pt x="117983" y="383032"/>
                    <a:pt x="122809" y="359791"/>
                    <a:pt x="132461" y="340106"/>
                  </a:cubicBezTo>
                  <a:cubicBezTo>
                    <a:pt x="141859" y="320675"/>
                    <a:pt x="155194" y="305181"/>
                    <a:pt x="171958" y="294005"/>
                  </a:cubicBezTo>
                  <a:cubicBezTo>
                    <a:pt x="188468" y="282956"/>
                    <a:pt x="208026" y="277368"/>
                    <a:pt x="229743" y="277368"/>
                  </a:cubicBezTo>
                  <a:cubicBezTo>
                    <a:pt x="251460" y="277368"/>
                    <a:pt x="271780" y="282956"/>
                    <a:pt x="288290" y="294005"/>
                  </a:cubicBezTo>
                  <a:cubicBezTo>
                    <a:pt x="305054" y="305181"/>
                    <a:pt x="318262" y="320675"/>
                    <a:pt x="327787" y="340106"/>
                  </a:cubicBezTo>
                  <a:cubicBezTo>
                    <a:pt x="337312" y="359791"/>
                    <a:pt x="342265" y="382524"/>
                    <a:pt x="342265" y="407543"/>
                  </a:cubicBezTo>
                  <a:cubicBezTo>
                    <a:pt x="342265" y="432562"/>
                    <a:pt x="337439" y="454406"/>
                    <a:pt x="327787" y="474091"/>
                  </a:cubicBezTo>
                </a:path>
              </a:pathLst>
            </a:custGeom>
            <a:grpFill/>
            <a:ln w="12700" cap="flat">
              <a:noFill/>
              <a:prstDash val="solid"/>
              <a:miter/>
            </a:ln>
          </p:spPr>
          <p:txBody>
            <a:bodyPr rtlCol="0" anchor="ctr"/>
            <a:lstStyle/>
            <a:p>
              <a:endParaRPr lang="nl-NL"/>
            </a:p>
          </p:txBody>
        </p:sp>
        <p:sp>
          <p:nvSpPr>
            <p:cNvPr id="118" name="Vrije vorm: vorm 117">
              <a:extLst>
                <a:ext uri="{FF2B5EF4-FFF2-40B4-BE49-F238E27FC236}">
                  <a16:creationId xmlns:a16="http://schemas.microsoft.com/office/drawing/2014/main" id="{8D82D4B9-F013-9310-FA45-AC4671595414}"/>
                </a:ext>
              </a:extLst>
            </p:cNvPr>
            <p:cNvSpPr/>
            <p:nvPr/>
          </p:nvSpPr>
          <p:spPr>
            <a:xfrm>
              <a:off x="6004052" y="1241044"/>
              <a:ext cx="122173" cy="479044"/>
            </a:xfrm>
            <a:custGeom>
              <a:avLst/>
              <a:gdLst>
                <a:gd name="connsiteX0" fmla="*/ 61087 w 122173"/>
                <a:gd name="connsiteY0" fmla="*/ 0 h 479044"/>
                <a:gd name="connsiteX1" fmla="*/ 17272 w 122173"/>
                <a:gd name="connsiteY1" fmla="*/ 17907 h 479044"/>
                <a:gd name="connsiteX2" fmla="*/ 0 w 122173"/>
                <a:gd name="connsiteY2" fmla="*/ 61976 h 479044"/>
                <a:gd name="connsiteX3" fmla="*/ 0 w 122173"/>
                <a:gd name="connsiteY3" fmla="*/ 417068 h 479044"/>
                <a:gd name="connsiteX4" fmla="*/ 17272 w 122173"/>
                <a:gd name="connsiteY4" fmla="*/ 461137 h 479044"/>
                <a:gd name="connsiteX5" fmla="*/ 61087 w 122173"/>
                <a:gd name="connsiteY5" fmla="*/ 479044 h 479044"/>
                <a:gd name="connsiteX6" fmla="*/ 104902 w 122173"/>
                <a:gd name="connsiteY6" fmla="*/ 461137 h 479044"/>
                <a:gd name="connsiteX7" fmla="*/ 122174 w 122173"/>
                <a:gd name="connsiteY7" fmla="*/ 417068 h 479044"/>
                <a:gd name="connsiteX8" fmla="*/ 122174 w 122173"/>
                <a:gd name="connsiteY8" fmla="*/ 61976 h 479044"/>
                <a:gd name="connsiteX9" fmla="*/ 104902 w 122173"/>
                <a:gd name="connsiteY9" fmla="*/ 17907 h 479044"/>
                <a:gd name="connsiteX10" fmla="*/ 61087 w 122173"/>
                <a:gd name="connsiteY10" fmla="*/ 0 h 47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173" h="479044">
                  <a:moveTo>
                    <a:pt x="61087" y="0"/>
                  </a:moveTo>
                  <a:cubicBezTo>
                    <a:pt x="43561" y="0"/>
                    <a:pt x="28829" y="6096"/>
                    <a:pt x="17272" y="17907"/>
                  </a:cubicBezTo>
                  <a:cubicBezTo>
                    <a:pt x="5842" y="29718"/>
                    <a:pt x="0" y="44577"/>
                    <a:pt x="0" y="61976"/>
                  </a:cubicBezTo>
                  <a:lnTo>
                    <a:pt x="0" y="417068"/>
                  </a:lnTo>
                  <a:cubicBezTo>
                    <a:pt x="0" y="434467"/>
                    <a:pt x="5842" y="449326"/>
                    <a:pt x="17272" y="461137"/>
                  </a:cubicBezTo>
                  <a:cubicBezTo>
                    <a:pt x="28829" y="473075"/>
                    <a:pt x="43561" y="479044"/>
                    <a:pt x="61087" y="479044"/>
                  </a:cubicBezTo>
                  <a:cubicBezTo>
                    <a:pt x="78613" y="479044"/>
                    <a:pt x="93345" y="472948"/>
                    <a:pt x="104902" y="461137"/>
                  </a:cubicBezTo>
                  <a:cubicBezTo>
                    <a:pt x="116332" y="449326"/>
                    <a:pt x="122174" y="434467"/>
                    <a:pt x="122174" y="417068"/>
                  </a:cubicBezTo>
                  <a:lnTo>
                    <a:pt x="122174" y="61976"/>
                  </a:lnTo>
                  <a:cubicBezTo>
                    <a:pt x="122174" y="44577"/>
                    <a:pt x="116332" y="29845"/>
                    <a:pt x="104902" y="17907"/>
                  </a:cubicBezTo>
                  <a:cubicBezTo>
                    <a:pt x="93345" y="5969"/>
                    <a:pt x="78613" y="0"/>
                    <a:pt x="61087" y="0"/>
                  </a:cubicBezTo>
                </a:path>
              </a:pathLst>
            </a:custGeom>
            <a:grpFill/>
            <a:ln w="12700" cap="flat">
              <a:noFill/>
              <a:prstDash val="solid"/>
              <a:miter/>
            </a:ln>
          </p:spPr>
          <p:txBody>
            <a:bodyPr rtlCol="0" anchor="ctr"/>
            <a:lstStyle/>
            <a:p>
              <a:endParaRPr lang="nl-NL"/>
            </a:p>
          </p:txBody>
        </p:sp>
        <p:sp>
          <p:nvSpPr>
            <p:cNvPr id="119" name="Vrije vorm: vorm 118">
              <a:extLst>
                <a:ext uri="{FF2B5EF4-FFF2-40B4-BE49-F238E27FC236}">
                  <a16:creationId xmlns:a16="http://schemas.microsoft.com/office/drawing/2014/main" id="{DFCA0A8B-FEFC-CDD0-C9D5-EF890A3A22F0}"/>
                </a:ext>
              </a:extLst>
            </p:cNvPr>
            <p:cNvSpPr/>
            <p:nvPr/>
          </p:nvSpPr>
          <p:spPr>
            <a:xfrm>
              <a:off x="6191377" y="1241297"/>
              <a:ext cx="460120" cy="487299"/>
            </a:xfrm>
            <a:custGeom>
              <a:avLst/>
              <a:gdLst>
                <a:gd name="connsiteX0" fmla="*/ 442849 w 460120"/>
                <a:gd name="connsiteY0" fmla="*/ 17399 h 487299"/>
                <a:gd name="connsiteX1" fmla="*/ 399161 w 460120"/>
                <a:gd name="connsiteY1" fmla="*/ 0 h 487299"/>
                <a:gd name="connsiteX2" fmla="*/ 355346 w 460120"/>
                <a:gd name="connsiteY2" fmla="*/ 17907 h 487299"/>
                <a:gd name="connsiteX3" fmla="*/ 340868 w 460120"/>
                <a:gd name="connsiteY3" fmla="*/ 42164 h 487299"/>
                <a:gd name="connsiteX4" fmla="*/ 338963 w 460120"/>
                <a:gd name="connsiteY4" fmla="*/ 40767 h 487299"/>
                <a:gd name="connsiteX5" fmla="*/ 283718 w 460120"/>
                <a:gd name="connsiteY5" fmla="*/ 11557 h 487299"/>
                <a:gd name="connsiteX6" fmla="*/ 213741 w 460120"/>
                <a:gd name="connsiteY6" fmla="*/ 0 h 487299"/>
                <a:gd name="connsiteX7" fmla="*/ 105537 w 460120"/>
                <a:gd name="connsiteY7" fmla="*/ 31496 h 487299"/>
                <a:gd name="connsiteX8" fmla="*/ 28448 w 460120"/>
                <a:gd name="connsiteY8" fmla="*/ 117856 h 487299"/>
                <a:gd name="connsiteX9" fmla="*/ 0 w 460120"/>
                <a:gd name="connsiteY9" fmla="*/ 244094 h 487299"/>
                <a:gd name="connsiteX10" fmla="*/ 28448 w 460120"/>
                <a:gd name="connsiteY10" fmla="*/ 369443 h 487299"/>
                <a:gd name="connsiteX11" fmla="*/ 106426 w 460120"/>
                <a:gd name="connsiteY11" fmla="*/ 455803 h 487299"/>
                <a:gd name="connsiteX12" fmla="*/ 217043 w 460120"/>
                <a:gd name="connsiteY12" fmla="*/ 487299 h 487299"/>
                <a:gd name="connsiteX13" fmla="*/ 280035 w 460120"/>
                <a:gd name="connsiteY13" fmla="*/ 476123 h 487299"/>
                <a:gd name="connsiteX14" fmla="*/ 330073 w 460120"/>
                <a:gd name="connsiteY14" fmla="*/ 449072 h 487299"/>
                <a:gd name="connsiteX15" fmla="*/ 341757 w 460120"/>
                <a:gd name="connsiteY15" fmla="*/ 439674 h 487299"/>
                <a:gd name="connsiteX16" fmla="*/ 355219 w 460120"/>
                <a:gd name="connsiteY16" fmla="*/ 461010 h 487299"/>
                <a:gd name="connsiteX17" fmla="*/ 399034 w 460120"/>
                <a:gd name="connsiteY17" fmla="*/ 478917 h 487299"/>
                <a:gd name="connsiteX18" fmla="*/ 442849 w 460120"/>
                <a:gd name="connsiteY18" fmla="*/ 461010 h 487299"/>
                <a:gd name="connsiteX19" fmla="*/ 460121 w 460120"/>
                <a:gd name="connsiteY19" fmla="*/ 416941 h 487299"/>
                <a:gd name="connsiteX20" fmla="*/ 460121 w 460120"/>
                <a:gd name="connsiteY20" fmla="*/ 62103 h 487299"/>
                <a:gd name="connsiteX21" fmla="*/ 442722 w 460120"/>
                <a:gd name="connsiteY21" fmla="*/ 17526 h 487299"/>
                <a:gd name="connsiteX22" fmla="*/ 327787 w 460120"/>
                <a:gd name="connsiteY22" fmla="*/ 310515 h 487299"/>
                <a:gd name="connsiteX23" fmla="*/ 288290 w 460120"/>
                <a:gd name="connsiteY23" fmla="*/ 356616 h 487299"/>
                <a:gd name="connsiteX24" fmla="*/ 229743 w 460120"/>
                <a:gd name="connsiteY24" fmla="*/ 373253 h 487299"/>
                <a:gd name="connsiteX25" fmla="*/ 171958 w 460120"/>
                <a:gd name="connsiteY25" fmla="*/ 356616 h 487299"/>
                <a:gd name="connsiteX26" fmla="*/ 132461 w 460120"/>
                <a:gd name="connsiteY26" fmla="*/ 310515 h 487299"/>
                <a:gd name="connsiteX27" fmla="*/ 117983 w 460120"/>
                <a:gd name="connsiteY27" fmla="*/ 243967 h 487299"/>
                <a:gd name="connsiteX28" fmla="*/ 132461 w 460120"/>
                <a:gd name="connsiteY28" fmla="*/ 176530 h 487299"/>
                <a:gd name="connsiteX29" fmla="*/ 171958 w 460120"/>
                <a:gd name="connsiteY29" fmla="*/ 130429 h 487299"/>
                <a:gd name="connsiteX30" fmla="*/ 229743 w 460120"/>
                <a:gd name="connsiteY30" fmla="*/ 113792 h 487299"/>
                <a:gd name="connsiteX31" fmla="*/ 288290 w 460120"/>
                <a:gd name="connsiteY31" fmla="*/ 130429 h 487299"/>
                <a:gd name="connsiteX32" fmla="*/ 327787 w 460120"/>
                <a:gd name="connsiteY32" fmla="*/ 176530 h 487299"/>
                <a:gd name="connsiteX33" fmla="*/ 342265 w 460120"/>
                <a:gd name="connsiteY33" fmla="*/ 243967 h 487299"/>
                <a:gd name="connsiteX34" fmla="*/ 327787 w 460120"/>
                <a:gd name="connsiteY34" fmla="*/ 310515 h 487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60120" h="487299">
                  <a:moveTo>
                    <a:pt x="442849" y="17399"/>
                  </a:moveTo>
                  <a:cubicBezTo>
                    <a:pt x="431292" y="5842"/>
                    <a:pt x="416560" y="0"/>
                    <a:pt x="399161" y="0"/>
                  </a:cubicBezTo>
                  <a:cubicBezTo>
                    <a:pt x="381762" y="0"/>
                    <a:pt x="366903" y="6096"/>
                    <a:pt x="355346" y="17907"/>
                  </a:cubicBezTo>
                  <a:cubicBezTo>
                    <a:pt x="348488" y="25019"/>
                    <a:pt x="343662" y="33020"/>
                    <a:pt x="340868" y="42164"/>
                  </a:cubicBezTo>
                  <a:cubicBezTo>
                    <a:pt x="340233" y="41656"/>
                    <a:pt x="339598" y="41275"/>
                    <a:pt x="338963" y="40767"/>
                  </a:cubicBezTo>
                  <a:cubicBezTo>
                    <a:pt x="323342" y="28956"/>
                    <a:pt x="304800" y="19177"/>
                    <a:pt x="283718" y="11557"/>
                  </a:cubicBezTo>
                  <a:cubicBezTo>
                    <a:pt x="262509" y="3937"/>
                    <a:pt x="239014" y="0"/>
                    <a:pt x="213741" y="0"/>
                  </a:cubicBezTo>
                  <a:cubicBezTo>
                    <a:pt x="174371" y="0"/>
                    <a:pt x="137922" y="10668"/>
                    <a:pt x="105537" y="31496"/>
                  </a:cubicBezTo>
                  <a:cubicBezTo>
                    <a:pt x="73279" y="52324"/>
                    <a:pt x="47371" y="81280"/>
                    <a:pt x="28448" y="117856"/>
                  </a:cubicBezTo>
                  <a:cubicBezTo>
                    <a:pt x="9525" y="154178"/>
                    <a:pt x="0" y="196596"/>
                    <a:pt x="0" y="244094"/>
                  </a:cubicBezTo>
                  <a:cubicBezTo>
                    <a:pt x="0" y="291592"/>
                    <a:pt x="9525" y="333121"/>
                    <a:pt x="28448" y="369443"/>
                  </a:cubicBezTo>
                  <a:cubicBezTo>
                    <a:pt x="47371" y="406019"/>
                    <a:pt x="73660" y="434975"/>
                    <a:pt x="106426" y="455803"/>
                  </a:cubicBezTo>
                  <a:cubicBezTo>
                    <a:pt x="139319" y="476631"/>
                    <a:pt x="176530" y="487299"/>
                    <a:pt x="217043" y="487299"/>
                  </a:cubicBezTo>
                  <a:cubicBezTo>
                    <a:pt x="239522" y="487299"/>
                    <a:pt x="260731" y="483489"/>
                    <a:pt x="280035" y="476123"/>
                  </a:cubicBezTo>
                  <a:cubicBezTo>
                    <a:pt x="299085" y="468757"/>
                    <a:pt x="315849" y="459740"/>
                    <a:pt x="330073" y="449072"/>
                  </a:cubicBezTo>
                  <a:cubicBezTo>
                    <a:pt x="334264" y="446024"/>
                    <a:pt x="338074" y="442849"/>
                    <a:pt x="341757" y="439674"/>
                  </a:cubicBezTo>
                  <a:cubicBezTo>
                    <a:pt x="344678" y="447548"/>
                    <a:pt x="349123" y="454660"/>
                    <a:pt x="355219" y="461010"/>
                  </a:cubicBezTo>
                  <a:cubicBezTo>
                    <a:pt x="366776" y="472948"/>
                    <a:pt x="381508" y="478917"/>
                    <a:pt x="399034" y="478917"/>
                  </a:cubicBezTo>
                  <a:cubicBezTo>
                    <a:pt x="416560" y="478917"/>
                    <a:pt x="431292" y="472821"/>
                    <a:pt x="442849" y="461010"/>
                  </a:cubicBezTo>
                  <a:cubicBezTo>
                    <a:pt x="454279" y="449199"/>
                    <a:pt x="460121" y="434340"/>
                    <a:pt x="460121" y="416941"/>
                  </a:cubicBezTo>
                  <a:lnTo>
                    <a:pt x="460121" y="62103"/>
                  </a:lnTo>
                  <a:cubicBezTo>
                    <a:pt x="460121" y="44069"/>
                    <a:pt x="454279" y="29083"/>
                    <a:pt x="442722" y="17526"/>
                  </a:cubicBezTo>
                  <a:moveTo>
                    <a:pt x="327787" y="310515"/>
                  </a:moveTo>
                  <a:cubicBezTo>
                    <a:pt x="318389" y="329946"/>
                    <a:pt x="305054" y="345440"/>
                    <a:pt x="288290" y="356616"/>
                  </a:cubicBezTo>
                  <a:cubicBezTo>
                    <a:pt x="271780" y="367665"/>
                    <a:pt x="251968" y="373253"/>
                    <a:pt x="229743" y="373253"/>
                  </a:cubicBezTo>
                  <a:cubicBezTo>
                    <a:pt x="207518" y="373253"/>
                    <a:pt x="188595" y="367665"/>
                    <a:pt x="171958" y="356616"/>
                  </a:cubicBezTo>
                  <a:cubicBezTo>
                    <a:pt x="155194" y="345440"/>
                    <a:pt x="141986" y="329946"/>
                    <a:pt x="132461" y="310515"/>
                  </a:cubicBezTo>
                  <a:cubicBezTo>
                    <a:pt x="122936" y="290830"/>
                    <a:pt x="117983" y="268478"/>
                    <a:pt x="117983" y="243967"/>
                  </a:cubicBezTo>
                  <a:cubicBezTo>
                    <a:pt x="117983" y="219456"/>
                    <a:pt x="122809" y="196215"/>
                    <a:pt x="132461" y="176530"/>
                  </a:cubicBezTo>
                  <a:cubicBezTo>
                    <a:pt x="141859" y="157099"/>
                    <a:pt x="155194" y="141605"/>
                    <a:pt x="171958" y="130429"/>
                  </a:cubicBezTo>
                  <a:cubicBezTo>
                    <a:pt x="188468" y="119380"/>
                    <a:pt x="207899" y="113792"/>
                    <a:pt x="229743" y="113792"/>
                  </a:cubicBezTo>
                  <a:cubicBezTo>
                    <a:pt x="251587" y="113792"/>
                    <a:pt x="271780" y="119380"/>
                    <a:pt x="288290" y="130429"/>
                  </a:cubicBezTo>
                  <a:cubicBezTo>
                    <a:pt x="305054" y="141605"/>
                    <a:pt x="318262" y="157099"/>
                    <a:pt x="327787" y="176530"/>
                  </a:cubicBezTo>
                  <a:cubicBezTo>
                    <a:pt x="337312" y="196215"/>
                    <a:pt x="342265" y="218948"/>
                    <a:pt x="342265" y="243967"/>
                  </a:cubicBezTo>
                  <a:cubicBezTo>
                    <a:pt x="342265" y="268986"/>
                    <a:pt x="337439" y="290830"/>
                    <a:pt x="327787" y="310515"/>
                  </a:cubicBezTo>
                </a:path>
              </a:pathLst>
            </a:custGeom>
            <a:grpFill/>
            <a:ln w="12700" cap="flat">
              <a:noFill/>
              <a:prstDash val="solid"/>
              <a:miter/>
            </a:ln>
          </p:spPr>
          <p:txBody>
            <a:bodyPr rtlCol="0" anchor="ctr"/>
            <a:lstStyle/>
            <a:p>
              <a:endParaRPr lang="nl-NL"/>
            </a:p>
          </p:txBody>
        </p:sp>
        <p:sp>
          <p:nvSpPr>
            <p:cNvPr id="120" name="Vrije vorm: vorm 119">
              <a:extLst>
                <a:ext uri="{FF2B5EF4-FFF2-40B4-BE49-F238E27FC236}">
                  <a16:creationId xmlns:a16="http://schemas.microsoft.com/office/drawing/2014/main" id="{093F700B-9649-27EF-2447-2F906200CC8E}"/>
                </a:ext>
              </a:extLst>
            </p:cNvPr>
            <p:cNvSpPr/>
            <p:nvPr/>
          </p:nvSpPr>
          <p:spPr>
            <a:xfrm>
              <a:off x="5998005" y="968755"/>
              <a:ext cx="236297" cy="236170"/>
            </a:xfrm>
            <a:custGeom>
              <a:avLst/>
              <a:gdLst>
                <a:gd name="connsiteX0" fmla="*/ 195023 w 236297"/>
                <a:gd name="connsiteY0" fmla="*/ 127 h 236170"/>
                <a:gd name="connsiteX1" fmla="*/ 112600 w 236297"/>
                <a:gd name="connsiteY1" fmla="*/ 127 h 236170"/>
                <a:gd name="connsiteX2" fmla="*/ 83517 w 236297"/>
                <a:gd name="connsiteY2" fmla="*/ 12192 h 236170"/>
                <a:gd name="connsiteX3" fmla="*/ 2618 w 236297"/>
                <a:gd name="connsiteY3" fmla="*/ 93345 h 236170"/>
                <a:gd name="connsiteX4" fmla="*/ 8968 w 236297"/>
                <a:gd name="connsiteY4" fmla="*/ 108585 h 236170"/>
                <a:gd name="connsiteX5" fmla="*/ 86692 w 236297"/>
                <a:gd name="connsiteY5" fmla="*/ 108585 h 236170"/>
                <a:gd name="connsiteX6" fmla="*/ 128221 w 236297"/>
                <a:gd name="connsiteY6" fmla="*/ 150241 h 236170"/>
                <a:gd name="connsiteX7" fmla="*/ 128221 w 236297"/>
                <a:gd name="connsiteY7" fmla="*/ 227203 h 236170"/>
                <a:gd name="connsiteX8" fmla="*/ 143461 w 236297"/>
                <a:gd name="connsiteY8" fmla="*/ 233553 h 236170"/>
                <a:gd name="connsiteX9" fmla="*/ 224233 w 236297"/>
                <a:gd name="connsiteY9" fmla="*/ 152527 h 236170"/>
                <a:gd name="connsiteX10" fmla="*/ 236298 w 236297"/>
                <a:gd name="connsiteY10" fmla="*/ 123317 h 236170"/>
                <a:gd name="connsiteX11" fmla="*/ 236298 w 236297"/>
                <a:gd name="connsiteY11" fmla="*/ 41275 h 236170"/>
                <a:gd name="connsiteX12" fmla="*/ 195150 w 236297"/>
                <a:gd name="connsiteY12" fmla="*/ 0 h 236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36297" h="236170">
                  <a:moveTo>
                    <a:pt x="195023" y="127"/>
                  </a:moveTo>
                  <a:lnTo>
                    <a:pt x="112600" y="127"/>
                  </a:lnTo>
                  <a:cubicBezTo>
                    <a:pt x="101678" y="127"/>
                    <a:pt x="91264" y="4445"/>
                    <a:pt x="83517" y="12192"/>
                  </a:cubicBezTo>
                  <a:lnTo>
                    <a:pt x="2618" y="93345"/>
                  </a:lnTo>
                  <a:cubicBezTo>
                    <a:pt x="-2970" y="98933"/>
                    <a:pt x="967" y="108585"/>
                    <a:pt x="8968" y="108585"/>
                  </a:cubicBezTo>
                  <a:lnTo>
                    <a:pt x="86692" y="108585"/>
                  </a:lnTo>
                  <a:cubicBezTo>
                    <a:pt x="109552" y="108585"/>
                    <a:pt x="128221" y="127254"/>
                    <a:pt x="128221" y="150241"/>
                  </a:cubicBezTo>
                  <a:lnTo>
                    <a:pt x="128221" y="227203"/>
                  </a:lnTo>
                  <a:cubicBezTo>
                    <a:pt x="128221" y="235204"/>
                    <a:pt x="137873" y="239141"/>
                    <a:pt x="143461" y="233553"/>
                  </a:cubicBezTo>
                  <a:lnTo>
                    <a:pt x="224233" y="152527"/>
                  </a:lnTo>
                  <a:cubicBezTo>
                    <a:pt x="231980" y="144780"/>
                    <a:pt x="236298" y="134239"/>
                    <a:pt x="236298" y="123317"/>
                  </a:cubicBezTo>
                  <a:lnTo>
                    <a:pt x="236298" y="41275"/>
                  </a:lnTo>
                  <a:cubicBezTo>
                    <a:pt x="236298" y="18415"/>
                    <a:pt x="217883" y="0"/>
                    <a:pt x="195150" y="0"/>
                  </a:cubicBezTo>
                </a:path>
              </a:pathLst>
            </a:custGeom>
            <a:grpFill/>
            <a:ln w="12700" cap="flat">
              <a:noFill/>
              <a:prstDash val="solid"/>
              <a:miter/>
            </a:ln>
          </p:spPr>
          <p:txBody>
            <a:bodyPr rtlCol="0" anchor="ctr"/>
            <a:lstStyle/>
            <a:p>
              <a:endParaRPr lang="nl-NL"/>
            </a:p>
          </p:txBody>
        </p:sp>
        <p:sp>
          <p:nvSpPr>
            <p:cNvPr id="121" name="Vrije vorm: vorm 120">
              <a:extLst>
                <a:ext uri="{FF2B5EF4-FFF2-40B4-BE49-F238E27FC236}">
                  <a16:creationId xmlns:a16="http://schemas.microsoft.com/office/drawing/2014/main" id="{CECB834B-9480-34C1-4A84-1E61919F0EDC}"/>
                </a:ext>
              </a:extLst>
            </p:cNvPr>
            <p:cNvSpPr/>
            <p:nvPr/>
          </p:nvSpPr>
          <p:spPr>
            <a:xfrm>
              <a:off x="6888099" y="1240917"/>
              <a:ext cx="15875" cy="122809"/>
            </a:xfrm>
            <a:custGeom>
              <a:avLst/>
              <a:gdLst>
                <a:gd name="connsiteX0" fmla="*/ 0 w 15875"/>
                <a:gd name="connsiteY0" fmla="*/ 0 h 122809"/>
                <a:gd name="connsiteX1" fmla="*/ 15875 w 15875"/>
                <a:gd name="connsiteY1" fmla="*/ 0 h 122809"/>
                <a:gd name="connsiteX2" fmla="*/ 15875 w 15875"/>
                <a:gd name="connsiteY2" fmla="*/ 122809 h 122809"/>
                <a:gd name="connsiteX3" fmla="*/ 0 w 15875"/>
                <a:gd name="connsiteY3" fmla="*/ 122809 h 122809"/>
              </a:gdLst>
              <a:ahLst/>
              <a:cxnLst>
                <a:cxn ang="0">
                  <a:pos x="connsiteX0" y="connsiteY0"/>
                </a:cxn>
                <a:cxn ang="0">
                  <a:pos x="connsiteX1" y="connsiteY1"/>
                </a:cxn>
                <a:cxn ang="0">
                  <a:pos x="connsiteX2" y="connsiteY2"/>
                </a:cxn>
                <a:cxn ang="0">
                  <a:pos x="connsiteX3" y="connsiteY3"/>
                </a:cxn>
              </a:cxnLst>
              <a:rect l="l" t="t" r="r" b="b"/>
              <a:pathLst>
                <a:path w="15875" h="122809">
                  <a:moveTo>
                    <a:pt x="0" y="0"/>
                  </a:moveTo>
                  <a:lnTo>
                    <a:pt x="15875" y="0"/>
                  </a:lnTo>
                  <a:lnTo>
                    <a:pt x="15875" y="122809"/>
                  </a:lnTo>
                  <a:lnTo>
                    <a:pt x="0" y="122809"/>
                  </a:lnTo>
                  <a:close/>
                </a:path>
              </a:pathLst>
            </a:custGeom>
            <a:grpFill/>
            <a:ln w="12700" cap="flat">
              <a:noFill/>
              <a:prstDash val="solid"/>
              <a:miter/>
            </a:ln>
          </p:spPr>
          <p:txBody>
            <a:bodyPr rtlCol="0" anchor="ctr"/>
            <a:lstStyle/>
            <a:p>
              <a:endParaRPr lang="nl-NL"/>
            </a:p>
          </p:txBody>
        </p:sp>
        <p:sp>
          <p:nvSpPr>
            <p:cNvPr id="122" name="Vrije vorm: vorm 121">
              <a:extLst>
                <a:ext uri="{FF2B5EF4-FFF2-40B4-BE49-F238E27FC236}">
                  <a16:creationId xmlns:a16="http://schemas.microsoft.com/office/drawing/2014/main" id="{A167CB82-AAC8-E681-4635-527934794104}"/>
                </a:ext>
              </a:extLst>
            </p:cNvPr>
            <p:cNvSpPr/>
            <p:nvPr/>
          </p:nvSpPr>
          <p:spPr>
            <a:xfrm>
              <a:off x="6927468" y="1275080"/>
              <a:ext cx="76327" cy="89534"/>
            </a:xfrm>
            <a:custGeom>
              <a:avLst/>
              <a:gdLst>
                <a:gd name="connsiteX0" fmla="*/ 35306 w 76327"/>
                <a:gd name="connsiteY0" fmla="*/ 38100 h 89534"/>
                <a:gd name="connsiteX1" fmla="*/ 14478 w 76327"/>
                <a:gd name="connsiteY1" fmla="*/ 41529 h 89534"/>
                <a:gd name="connsiteX2" fmla="*/ 3429 w 76327"/>
                <a:gd name="connsiteY2" fmla="*/ 50800 h 89534"/>
                <a:gd name="connsiteX3" fmla="*/ 0 w 76327"/>
                <a:gd name="connsiteY3" fmla="*/ 63754 h 89534"/>
                <a:gd name="connsiteX4" fmla="*/ 3938 w 76327"/>
                <a:gd name="connsiteY4" fmla="*/ 77089 h 89534"/>
                <a:gd name="connsiteX5" fmla="*/ 15240 w 76327"/>
                <a:gd name="connsiteY5" fmla="*/ 86233 h 89534"/>
                <a:gd name="connsiteX6" fmla="*/ 32386 w 76327"/>
                <a:gd name="connsiteY6" fmla="*/ 89535 h 89534"/>
                <a:gd name="connsiteX7" fmla="*/ 52451 w 76327"/>
                <a:gd name="connsiteY7" fmla="*/ 84963 h 89534"/>
                <a:gd name="connsiteX8" fmla="*/ 61214 w 76327"/>
                <a:gd name="connsiteY8" fmla="*/ 76962 h 89534"/>
                <a:gd name="connsiteX9" fmla="*/ 61214 w 76327"/>
                <a:gd name="connsiteY9" fmla="*/ 88519 h 89534"/>
                <a:gd name="connsiteX10" fmla="*/ 76327 w 76327"/>
                <a:gd name="connsiteY10" fmla="*/ 88519 h 89534"/>
                <a:gd name="connsiteX11" fmla="*/ 76327 w 76327"/>
                <a:gd name="connsiteY11" fmla="*/ 35560 h 89534"/>
                <a:gd name="connsiteX12" fmla="*/ 66549 w 76327"/>
                <a:gd name="connsiteY12" fmla="*/ 8763 h 89534"/>
                <a:gd name="connsiteX13" fmla="*/ 38736 w 76327"/>
                <a:gd name="connsiteY13" fmla="*/ 0 h 89534"/>
                <a:gd name="connsiteX14" fmla="*/ 18797 w 76327"/>
                <a:gd name="connsiteY14" fmla="*/ 2921 h 89534"/>
                <a:gd name="connsiteX15" fmla="*/ 2540 w 76327"/>
                <a:gd name="connsiteY15" fmla="*/ 11303 h 89534"/>
                <a:gd name="connsiteX16" fmla="*/ 9144 w 76327"/>
                <a:gd name="connsiteY16" fmla="*/ 23241 h 89534"/>
                <a:gd name="connsiteX17" fmla="*/ 21717 w 76327"/>
                <a:gd name="connsiteY17" fmla="*/ 16383 h 89534"/>
                <a:gd name="connsiteX18" fmla="*/ 36957 w 76327"/>
                <a:gd name="connsiteY18" fmla="*/ 13843 h 89534"/>
                <a:gd name="connsiteX19" fmla="*/ 54611 w 76327"/>
                <a:gd name="connsiteY19" fmla="*/ 19431 h 89534"/>
                <a:gd name="connsiteX20" fmla="*/ 60452 w 76327"/>
                <a:gd name="connsiteY20" fmla="*/ 35052 h 89534"/>
                <a:gd name="connsiteX21" fmla="*/ 60452 w 76327"/>
                <a:gd name="connsiteY21" fmla="*/ 38227 h 89534"/>
                <a:gd name="connsiteX22" fmla="*/ 35306 w 76327"/>
                <a:gd name="connsiteY22" fmla="*/ 38227 h 89534"/>
                <a:gd name="connsiteX23" fmla="*/ 60452 w 76327"/>
                <a:gd name="connsiteY23" fmla="*/ 61722 h 89534"/>
                <a:gd name="connsiteX24" fmla="*/ 50800 w 76327"/>
                <a:gd name="connsiteY24" fmla="*/ 73279 h 89534"/>
                <a:gd name="connsiteX25" fmla="*/ 35179 w 76327"/>
                <a:gd name="connsiteY25" fmla="*/ 77216 h 89534"/>
                <a:gd name="connsiteX26" fmla="*/ 20955 w 76327"/>
                <a:gd name="connsiteY26" fmla="*/ 73279 h 89534"/>
                <a:gd name="connsiteX27" fmla="*/ 15875 w 76327"/>
                <a:gd name="connsiteY27" fmla="*/ 62992 h 89534"/>
                <a:gd name="connsiteX28" fmla="*/ 20066 w 76327"/>
                <a:gd name="connsiteY28" fmla="*/ 53340 h 89534"/>
                <a:gd name="connsiteX29" fmla="*/ 36068 w 76327"/>
                <a:gd name="connsiteY29" fmla="*/ 49403 h 89534"/>
                <a:gd name="connsiteX30" fmla="*/ 60579 w 76327"/>
                <a:gd name="connsiteY30" fmla="*/ 49403 h 89534"/>
                <a:gd name="connsiteX31" fmla="*/ 60579 w 76327"/>
                <a:gd name="connsiteY31" fmla="*/ 61595 h 8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6327" h="89534">
                  <a:moveTo>
                    <a:pt x="35306" y="38100"/>
                  </a:moveTo>
                  <a:cubicBezTo>
                    <a:pt x="26543" y="38100"/>
                    <a:pt x="19686" y="39243"/>
                    <a:pt x="14478" y="41529"/>
                  </a:cubicBezTo>
                  <a:cubicBezTo>
                    <a:pt x="9399" y="43815"/>
                    <a:pt x="5588" y="46990"/>
                    <a:pt x="3429" y="50800"/>
                  </a:cubicBezTo>
                  <a:cubicBezTo>
                    <a:pt x="1143" y="54610"/>
                    <a:pt x="0" y="58928"/>
                    <a:pt x="0" y="63754"/>
                  </a:cubicBezTo>
                  <a:cubicBezTo>
                    <a:pt x="0" y="68580"/>
                    <a:pt x="1270" y="73152"/>
                    <a:pt x="3938" y="77089"/>
                  </a:cubicBezTo>
                  <a:cubicBezTo>
                    <a:pt x="6604" y="81026"/>
                    <a:pt x="10414" y="84074"/>
                    <a:pt x="15240" y="86233"/>
                  </a:cubicBezTo>
                  <a:cubicBezTo>
                    <a:pt x="20193" y="88392"/>
                    <a:pt x="25908" y="89535"/>
                    <a:pt x="32386" y="89535"/>
                  </a:cubicBezTo>
                  <a:cubicBezTo>
                    <a:pt x="40387" y="89535"/>
                    <a:pt x="47117" y="88011"/>
                    <a:pt x="52451" y="84963"/>
                  </a:cubicBezTo>
                  <a:cubicBezTo>
                    <a:pt x="56135" y="82804"/>
                    <a:pt x="59055" y="80137"/>
                    <a:pt x="61214" y="76962"/>
                  </a:cubicBezTo>
                  <a:lnTo>
                    <a:pt x="61214" y="88519"/>
                  </a:lnTo>
                  <a:lnTo>
                    <a:pt x="76327" y="88519"/>
                  </a:lnTo>
                  <a:lnTo>
                    <a:pt x="76327" y="35560"/>
                  </a:lnTo>
                  <a:cubicBezTo>
                    <a:pt x="76327" y="23495"/>
                    <a:pt x="73025" y="14605"/>
                    <a:pt x="66549" y="8763"/>
                  </a:cubicBezTo>
                  <a:cubicBezTo>
                    <a:pt x="60072" y="2921"/>
                    <a:pt x="50800" y="0"/>
                    <a:pt x="38736" y="0"/>
                  </a:cubicBezTo>
                  <a:cubicBezTo>
                    <a:pt x="31750" y="0"/>
                    <a:pt x="25147" y="1016"/>
                    <a:pt x="18797" y="2921"/>
                  </a:cubicBezTo>
                  <a:cubicBezTo>
                    <a:pt x="12447" y="4826"/>
                    <a:pt x="6986" y="7620"/>
                    <a:pt x="2540" y="11303"/>
                  </a:cubicBezTo>
                  <a:lnTo>
                    <a:pt x="9144" y="23241"/>
                  </a:lnTo>
                  <a:cubicBezTo>
                    <a:pt x="12574" y="20320"/>
                    <a:pt x="16764" y="18034"/>
                    <a:pt x="21717" y="16383"/>
                  </a:cubicBezTo>
                  <a:cubicBezTo>
                    <a:pt x="26670" y="14732"/>
                    <a:pt x="31750" y="13843"/>
                    <a:pt x="36957" y="13843"/>
                  </a:cubicBezTo>
                  <a:cubicBezTo>
                    <a:pt x="44831" y="13843"/>
                    <a:pt x="50674" y="15748"/>
                    <a:pt x="54611" y="19431"/>
                  </a:cubicBezTo>
                  <a:cubicBezTo>
                    <a:pt x="58548" y="23114"/>
                    <a:pt x="60452" y="28321"/>
                    <a:pt x="60452" y="35052"/>
                  </a:cubicBezTo>
                  <a:lnTo>
                    <a:pt x="60452" y="38227"/>
                  </a:lnTo>
                  <a:lnTo>
                    <a:pt x="35306" y="38227"/>
                  </a:lnTo>
                  <a:close/>
                  <a:moveTo>
                    <a:pt x="60452" y="61722"/>
                  </a:moveTo>
                  <a:cubicBezTo>
                    <a:pt x="58420" y="66802"/>
                    <a:pt x="55245" y="70612"/>
                    <a:pt x="50800" y="73279"/>
                  </a:cubicBezTo>
                  <a:cubicBezTo>
                    <a:pt x="46355" y="75946"/>
                    <a:pt x="41149" y="77216"/>
                    <a:pt x="35179" y="77216"/>
                  </a:cubicBezTo>
                  <a:cubicBezTo>
                    <a:pt x="29211" y="77216"/>
                    <a:pt x="24385" y="75946"/>
                    <a:pt x="20955" y="73279"/>
                  </a:cubicBezTo>
                  <a:cubicBezTo>
                    <a:pt x="17526" y="70739"/>
                    <a:pt x="15875" y="67183"/>
                    <a:pt x="15875" y="62992"/>
                  </a:cubicBezTo>
                  <a:cubicBezTo>
                    <a:pt x="15875" y="59182"/>
                    <a:pt x="17273" y="56007"/>
                    <a:pt x="20066" y="53340"/>
                  </a:cubicBezTo>
                  <a:cubicBezTo>
                    <a:pt x="22861" y="50673"/>
                    <a:pt x="28194" y="49403"/>
                    <a:pt x="36068" y="49403"/>
                  </a:cubicBezTo>
                  <a:lnTo>
                    <a:pt x="60579" y="49403"/>
                  </a:lnTo>
                  <a:lnTo>
                    <a:pt x="60579" y="61595"/>
                  </a:lnTo>
                  <a:close/>
                </a:path>
              </a:pathLst>
            </a:custGeom>
            <a:grpFill/>
            <a:ln w="12700" cap="flat">
              <a:noFill/>
              <a:prstDash val="solid"/>
              <a:miter/>
            </a:ln>
          </p:spPr>
          <p:txBody>
            <a:bodyPr rtlCol="0" anchor="ctr"/>
            <a:lstStyle/>
            <a:p>
              <a:endParaRPr lang="nl-NL"/>
            </a:p>
          </p:txBody>
        </p:sp>
        <p:sp>
          <p:nvSpPr>
            <p:cNvPr id="123" name="Vrije vorm: vorm 122">
              <a:extLst>
                <a:ext uri="{FF2B5EF4-FFF2-40B4-BE49-F238E27FC236}">
                  <a16:creationId xmlns:a16="http://schemas.microsoft.com/office/drawing/2014/main" id="{AC479C55-6B59-0FE4-8CD9-5C610982FF99}"/>
                </a:ext>
              </a:extLst>
            </p:cNvPr>
            <p:cNvSpPr/>
            <p:nvPr/>
          </p:nvSpPr>
          <p:spPr>
            <a:xfrm>
              <a:off x="7026529" y="1275080"/>
              <a:ext cx="76200" cy="89534"/>
            </a:xfrm>
            <a:custGeom>
              <a:avLst/>
              <a:gdLst>
                <a:gd name="connsiteX0" fmla="*/ 35178 w 76200"/>
                <a:gd name="connsiteY0" fmla="*/ 38100 h 89534"/>
                <a:gd name="connsiteX1" fmla="*/ 14477 w 76200"/>
                <a:gd name="connsiteY1" fmla="*/ 41529 h 89534"/>
                <a:gd name="connsiteX2" fmla="*/ 3428 w 76200"/>
                <a:gd name="connsiteY2" fmla="*/ 50800 h 89534"/>
                <a:gd name="connsiteX3" fmla="*/ 0 w 76200"/>
                <a:gd name="connsiteY3" fmla="*/ 63754 h 89534"/>
                <a:gd name="connsiteX4" fmla="*/ 3937 w 76200"/>
                <a:gd name="connsiteY4" fmla="*/ 77089 h 89534"/>
                <a:gd name="connsiteX5" fmla="*/ 15239 w 76200"/>
                <a:gd name="connsiteY5" fmla="*/ 86233 h 89534"/>
                <a:gd name="connsiteX6" fmla="*/ 32385 w 76200"/>
                <a:gd name="connsiteY6" fmla="*/ 89535 h 89534"/>
                <a:gd name="connsiteX7" fmla="*/ 52451 w 76200"/>
                <a:gd name="connsiteY7" fmla="*/ 84963 h 89534"/>
                <a:gd name="connsiteX8" fmla="*/ 61214 w 76200"/>
                <a:gd name="connsiteY8" fmla="*/ 76962 h 89534"/>
                <a:gd name="connsiteX9" fmla="*/ 61214 w 76200"/>
                <a:gd name="connsiteY9" fmla="*/ 88519 h 89534"/>
                <a:gd name="connsiteX10" fmla="*/ 76200 w 76200"/>
                <a:gd name="connsiteY10" fmla="*/ 88519 h 89534"/>
                <a:gd name="connsiteX11" fmla="*/ 76200 w 76200"/>
                <a:gd name="connsiteY11" fmla="*/ 35560 h 89534"/>
                <a:gd name="connsiteX12" fmla="*/ 66421 w 76200"/>
                <a:gd name="connsiteY12" fmla="*/ 8763 h 89534"/>
                <a:gd name="connsiteX13" fmla="*/ 38608 w 76200"/>
                <a:gd name="connsiteY13" fmla="*/ 0 h 89534"/>
                <a:gd name="connsiteX14" fmla="*/ 18669 w 76200"/>
                <a:gd name="connsiteY14" fmla="*/ 2921 h 89534"/>
                <a:gd name="connsiteX15" fmla="*/ 2413 w 76200"/>
                <a:gd name="connsiteY15" fmla="*/ 11303 h 89534"/>
                <a:gd name="connsiteX16" fmla="*/ 9017 w 76200"/>
                <a:gd name="connsiteY16" fmla="*/ 23241 h 89534"/>
                <a:gd name="connsiteX17" fmla="*/ 21589 w 76200"/>
                <a:gd name="connsiteY17" fmla="*/ 16383 h 89534"/>
                <a:gd name="connsiteX18" fmla="*/ 36830 w 76200"/>
                <a:gd name="connsiteY18" fmla="*/ 13843 h 89534"/>
                <a:gd name="connsiteX19" fmla="*/ 54483 w 76200"/>
                <a:gd name="connsiteY19" fmla="*/ 19431 h 89534"/>
                <a:gd name="connsiteX20" fmla="*/ 60325 w 76200"/>
                <a:gd name="connsiteY20" fmla="*/ 35052 h 89534"/>
                <a:gd name="connsiteX21" fmla="*/ 60325 w 76200"/>
                <a:gd name="connsiteY21" fmla="*/ 38227 h 89534"/>
                <a:gd name="connsiteX22" fmla="*/ 35178 w 76200"/>
                <a:gd name="connsiteY22" fmla="*/ 38227 h 89534"/>
                <a:gd name="connsiteX23" fmla="*/ 60325 w 76200"/>
                <a:gd name="connsiteY23" fmla="*/ 61722 h 89534"/>
                <a:gd name="connsiteX24" fmla="*/ 50673 w 76200"/>
                <a:gd name="connsiteY24" fmla="*/ 73279 h 89534"/>
                <a:gd name="connsiteX25" fmla="*/ 35052 w 76200"/>
                <a:gd name="connsiteY25" fmla="*/ 77216 h 89534"/>
                <a:gd name="connsiteX26" fmla="*/ 20827 w 76200"/>
                <a:gd name="connsiteY26" fmla="*/ 73279 h 89534"/>
                <a:gd name="connsiteX27" fmla="*/ 15748 w 76200"/>
                <a:gd name="connsiteY27" fmla="*/ 62992 h 89534"/>
                <a:gd name="connsiteX28" fmla="*/ 19939 w 76200"/>
                <a:gd name="connsiteY28" fmla="*/ 53340 h 89534"/>
                <a:gd name="connsiteX29" fmla="*/ 35940 w 76200"/>
                <a:gd name="connsiteY29" fmla="*/ 49403 h 89534"/>
                <a:gd name="connsiteX30" fmla="*/ 60452 w 76200"/>
                <a:gd name="connsiteY30" fmla="*/ 49403 h 89534"/>
                <a:gd name="connsiteX31" fmla="*/ 60452 w 76200"/>
                <a:gd name="connsiteY31" fmla="*/ 61595 h 89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76200" h="89534">
                  <a:moveTo>
                    <a:pt x="35178" y="38100"/>
                  </a:moveTo>
                  <a:cubicBezTo>
                    <a:pt x="26415" y="38100"/>
                    <a:pt x="19558" y="39243"/>
                    <a:pt x="14477" y="41529"/>
                  </a:cubicBezTo>
                  <a:cubicBezTo>
                    <a:pt x="9398" y="43815"/>
                    <a:pt x="5588" y="46990"/>
                    <a:pt x="3428" y="50800"/>
                  </a:cubicBezTo>
                  <a:cubicBezTo>
                    <a:pt x="1143" y="54610"/>
                    <a:pt x="0" y="58928"/>
                    <a:pt x="0" y="63754"/>
                  </a:cubicBezTo>
                  <a:cubicBezTo>
                    <a:pt x="0" y="68580"/>
                    <a:pt x="1270" y="73152"/>
                    <a:pt x="3937" y="77089"/>
                  </a:cubicBezTo>
                  <a:cubicBezTo>
                    <a:pt x="6603" y="81026"/>
                    <a:pt x="10414" y="84074"/>
                    <a:pt x="15239" y="86233"/>
                  </a:cubicBezTo>
                  <a:cubicBezTo>
                    <a:pt x="20193" y="88392"/>
                    <a:pt x="25908" y="89535"/>
                    <a:pt x="32385" y="89535"/>
                  </a:cubicBezTo>
                  <a:cubicBezTo>
                    <a:pt x="40386" y="89535"/>
                    <a:pt x="47117" y="88011"/>
                    <a:pt x="52451" y="84963"/>
                  </a:cubicBezTo>
                  <a:cubicBezTo>
                    <a:pt x="56134" y="82804"/>
                    <a:pt x="59055" y="80137"/>
                    <a:pt x="61214" y="76962"/>
                  </a:cubicBezTo>
                  <a:lnTo>
                    <a:pt x="61214" y="88519"/>
                  </a:lnTo>
                  <a:lnTo>
                    <a:pt x="76200" y="88519"/>
                  </a:lnTo>
                  <a:lnTo>
                    <a:pt x="76200" y="35560"/>
                  </a:lnTo>
                  <a:cubicBezTo>
                    <a:pt x="76200" y="23495"/>
                    <a:pt x="72898" y="14605"/>
                    <a:pt x="66421" y="8763"/>
                  </a:cubicBezTo>
                  <a:cubicBezTo>
                    <a:pt x="59944" y="2921"/>
                    <a:pt x="50673" y="0"/>
                    <a:pt x="38608" y="0"/>
                  </a:cubicBezTo>
                  <a:cubicBezTo>
                    <a:pt x="31623" y="0"/>
                    <a:pt x="25019" y="1016"/>
                    <a:pt x="18669" y="2921"/>
                  </a:cubicBezTo>
                  <a:cubicBezTo>
                    <a:pt x="12319" y="4826"/>
                    <a:pt x="6858" y="7620"/>
                    <a:pt x="2413" y="11303"/>
                  </a:cubicBezTo>
                  <a:lnTo>
                    <a:pt x="9017" y="23241"/>
                  </a:lnTo>
                  <a:cubicBezTo>
                    <a:pt x="12446" y="20320"/>
                    <a:pt x="16637" y="18034"/>
                    <a:pt x="21589" y="16383"/>
                  </a:cubicBezTo>
                  <a:cubicBezTo>
                    <a:pt x="26543" y="14732"/>
                    <a:pt x="31623" y="13843"/>
                    <a:pt x="36830" y="13843"/>
                  </a:cubicBezTo>
                  <a:cubicBezTo>
                    <a:pt x="44703" y="13843"/>
                    <a:pt x="50546" y="15748"/>
                    <a:pt x="54483" y="19431"/>
                  </a:cubicBezTo>
                  <a:cubicBezTo>
                    <a:pt x="58420" y="23114"/>
                    <a:pt x="60325" y="28321"/>
                    <a:pt x="60325" y="35052"/>
                  </a:cubicBezTo>
                  <a:lnTo>
                    <a:pt x="60325" y="38227"/>
                  </a:lnTo>
                  <a:lnTo>
                    <a:pt x="35178" y="38227"/>
                  </a:lnTo>
                  <a:close/>
                  <a:moveTo>
                    <a:pt x="60325" y="61722"/>
                  </a:moveTo>
                  <a:cubicBezTo>
                    <a:pt x="58293" y="66802"/>
                    <a:pt x="55118" y="70612"/>
                    <a:pt x="50673" y="73279"/>
                  </a:cubicBezTo>
                  <a:cubicBezTo>
                    <a:pt x="46227" y="75946"/>
                    <a:pt x="41021" y="77216"/>
                    <a:pt x="35052" y="77216"/>
                  </a:cubicBezTo>
                  <a:cubicBezTo>
                    <a:pt x="29083" y="77216"/>
                    <a:pt x="24257" y="75946"/>
                    <a:pt x="20827" y="73279"/>
                  </a:cubicBezTo>
                  <a:cubicBezTo>
                    <a:pt x="17399" y="70739"/>
                    <a:pt x="15748" y="67183"/>
                    <a:pt x="15748" y="62992"/>
                  </a:cubicBezTo>
                  <a:cubicBezTo>
                    <a:pt x="15748" y="59182"/>
                    <a:pt x="17145" y="56007"/>
                    <a:pt x="19939" y="53340"/>
                  </a:cubicBezTo>
                  <a:cubicBezTo>
                    <a:pt x="22733" y="50673"/>
                    <a:pt x="28067" y="49403"/>
                    <a:pt x="35940" y="49403"/>
                  </a:cubicBezTo>
                  <a:lnTo>
                    <a:pt x="60452" y="49403"/>
                  </a:lnTo>
                  <a:lnTo>
                    <a:pt x="60452" y="61595"/>
                  </a:lnTo>
                  <a:close/>
                </a:path>
              </a:pathLst>
            </a:custGeom>
            <a:grpFill/>
            <a:ln w="12700" cap="flat">
              <a:noFill/>
              <a:prstDash val="solid"/>
              <a:miter/>
            </a:ln>
          </p:spPr>
          <p:txBody>
            <a:bodyPr rtlCol="0" anchor="ctr"/>
            <a:lstStyle/>
            <a:p>
              <a:endParaRPr lang="nl-NL"/>
            </a:p>
          </p:txBody>
        </p:sp>
        <p:sp>
          <p:nvSpPr>
            <p:cNvPr id="124" name="Vrije vorm: vorm 123">
              <a:extLst>
                <a:ext uri="{FF2B5EF4-FFF2-40B4-BE49-F238E27FC236}">
                  <a16:creationId xmlns:a16="http://schemas.microsoft.com/office/drawing/2014/main" id="{DA11281F-28BF-EB70-6745-4CE4C217EABD}"/>
                </a:ext>
              </a:extLst>
            </p:cNvPr>
            <p:cNvSpPr/>
            <p:nvPr/>
          </p:nvSpPr>
          <p:spPr>
            <a:xfrm>
              <a:off x="7119619" y="1256791"/>
              <a:ext cx="61848" cy="107822"/>
            </a:xfrm>
            <a:custGeom>
              <a:avLst/>
              <a:gdLst>
                <a:gd name="connsiteX0" fmla="*/ 14860 w 61848"/>
                <a:gd name="connsiteY0" fmla="*/ 80391 h 107822"/>
                <a:gd name="connsiteX1" fmla="*/ 22099 w 61848"/>
                <a:gd name="connsiteY1" fmla="*/ 100711 h 107822"/>
                <a:gd name="connsiteX2" fmla="*/ 42673 w 61848"/>
                <a:gd name="connsiteY2" fmla="*/ 107823 h 107822"/>
                <a:gd name="connsiteX3" fmla="*/ 53213 w 61848"/>
                <a:gd name="connsiteY3" fmla="*/ 106299 h 107822"/>
                <a:gd name="connsiteX4" fmla="*/ 61849 w 61848"/>
                <a:gd name="connsiteY4" fmla="*/ 101727 h 107822"/>
                <a:gd name="connsiteX5" fmla="*/ 56897 w 61848"/>
                <a:gd name="connsiteY5" fmla="*/ 90297 h 107822"/>
                <a:gd name="connsiteX6" fmla="*/ 44450 w 61848"/>
                <a:gd name="connsiteY6" fmla="*/ 94488 h 107822"/>
                <a:gd name="connsiteX7" fmla="*/ 34290 w 61848"/>
                <a:gd name="connsiteY7" fmla="*/ 90678 h 107822"/>
                <a:gd name="connsiteX8" fmla="*/ 30735 w 61848"/>
                <a:gd name="connsiteY8" fmla="*/ 79756 h 107822"/>
                <a:gd name="connsiteX9" fmla="*/ 30735 w 61848"/>
                <a:gd name="connsiteY9" fmla="*/ 32258 h 107822"/>
                <a:gd name="connsiteX10" fmla="*/ 55880 w 61848"/>
                <a:gd name="connsiteY10" fmla="*/ 32258 h 107822"/>
                <a:gd name="connsiteX11" fmla="*/ 55880 w 61848"/>
                <a:gd name="connsiteY11" fmla="*/ 19177 h 107822"/>
                <a:gd name="connsiteX12" fmla="*/ 30735 w 61848"/>
                <a:gd name="connsiteY12" fmla="*/ 19177 h 107822"/>
                <a:gd name="connsiteX13" fmla="*/ 30735 w 61848"/>
                <a:gd name="connsiteY13" fmla="*/ 0 h 107822"/>
                <a:gd name="connsiteX14" fmla="*/ 14860 w 61848"/>
                <a:gd name="connsiteY14" fmla="*/ 0 h 107822"/>
                <a:gd name="connsiteX15" fmla="*/ 14860 w 61848"/>
                <a:gd name="connsiteY15" fmla="*/ 19177 h 107822"/>
                <a:gd name="connsiteX16" fmla="*/ 0 w 61848"/>
                <a:gd name="connsiteY16" fmla="*/ 19177 h 107822"/>
                <a:gd name="connsiteX17" fmla="*/ 0 w 61848"/>
                <a:gd name="connsiteY17" fmla="*/ 32258 h 107822"/>
                <a:gd name="connsiteX18" fmla="*/ 14860 w 61848"/>
                <a:gd name="connsiteY18" fmla="*/ 32258 h 107822"/>
                <a:gd name="connsiteX19" fmla="*/ 14860 w 61848"/>
                <a:gd name="connsiteY19" fmla="*/ 80391 h 10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848" h="107822">
                  <a:moveTo>
                    <a:pt x="14860" y="80391"/>
                  </a:moveTo>
                  <a:cubicBezTo>
                    <a:pt x="14860" y="89154"/>
                    <a:pt x="17273" y="96012"/>
                    <a:pt x="22099" y="100711"/>
                  </a:cubicBezTo>
                  <a:cubicBezTo>
                    <a:pt x="26924" y="105410"/>
                    <a:pt x="33782" y="107823"/>
                    <a:pt x="42673" y="107823"/>
                  </a:cubicBezTo>
                  <a:cubicBezTo>
                    <a:pt x="46355" y="107823"/>
                    <a:pt x="49785" y="107315"/>
                    <a:pt x="53213" y="106299"/>
                  </a:cubicBezTo>
                  <a:cubicBezTo>
                    <a:pt x="56642" y="105283"/>
                    <a:pt x="59437" y="103759"/>
                    <a:pt x="61849" y="101727"/>
                  </a:cubicBezTo>
                  <a:lnTo>
                    <a:pt x="56897" y="90297"/>
                  </a:lnTo>
                  <a:cubicBezTo>
                    <a:pt x="53594" y="93091"/>
                    <a:pt x="49403" y="94488"/>
                    <a:pt x="44450" y="94488"/>
                  </a:cubicBezTo>
                  <a:cubicBezTo>
                    <a:pt x="40005" y="94488"/>
                    <a:pt x="36703" y="93218"/>
                    <a:pt x="34290" y="90678"/>
                  </a:cubicBezTo>
                  <a:cubicBezTo>
                    <a:pt x="31877" y="88138"/>
                    <a:pt x="30735" y="84455"/>
                    <a:pt x="30735" y="79756"/>
                  </a:cubicBezTo>
                  <a:lnTo>
                    <a:pt x="30735" y="32258"/>
                  </a:lnTo>
                  <a:lnTo>
                    <a:pt x="55880" y="32258"/>
                  </a:lnTo>
                  <a:lnTo>
                    <a:pt x="55880" y="19177"/>
                  </a:lnTo>
                  <a:lnTo>
                    <a:pt x="30735" y="19177"/>
                  </a:lnTo>
                  <a:lnTo>
                    <a:pt x="30735" y="0"/>
                  </a:lnTo>
                  <a:lnTo>
                    <a:pt x="14860" y="0"/>
                  </a:lnTo>
                  <a:lnTo>
                    <a:pt x="14860" y="19177"/>
                  </a:lnTo>
                  <a:lnTo>
                    <a:pt x="0" y="19177"/>
                  </a:lnTo>
                  <a:lnTo>
                    <a:pt x="0" y="32258"/>
                  </a:lnTo>
                  <a:lnTo>
                    <a:pt x="14860" y="32258"/>
                  </a:lnTo>
                  <a:lnTo>
                    <a:pt x="14860" y="80391"/>
                  </a:lnTo>
                  <a:close/>
                </a:path>
              </a:pathLst>
            </a:custGeom>
            <a:grpFill/>
            <a:ln w="12700" cap="flat">
              <a:noFill/>
              <a:prstDash val="solid"/>
              <a:miter/>
            </a:ln>
          </p:spPr>
          <p:txBody>
            <a:bodyPr rtlCol="0" anchor="ctr"/>
            <a:lstStyle/>
            <a:p>
              <a:endParaRPr lang="nl-NL"/>
            </a:p>
          </p:txBody>
        </p:sp>
        <p:sp>
          <p:nvSpPr>
            <p:cNvPr id="125" name="Vrije vorm: vorm 124">
              <a:extLst>
                <a:ext uri="{FF2B5EF4-FFF2-40B4-BE49-F238E27FC236}">
                  <a16:creationId xmlns:a16="http://schemas.microsoft.com/office/drawing/2014/main" id="{53659A2F-3A37-D4DB-4FB6-78677763937A}"/>
                </a:ext>
              </a:extLst>
            </p:cNvPr>
            <p:cNvSpPr/>
            <p:nvPr/>
          </p:nvSpPr>
          <p:spPr>
            <a:xfrm>
              <a:off x="6888099" y="1406271"/>
              <a:ext cx="15875" cy="122809"/>
            </a:xfrm>
            <a:custGeom>
              <a:avLst/>
              <a:gdLst>
                <a:gd name="connsiteX0" fmla="*/ 0 w 15875"/>
                <a:gd name="connsiteY0" fmla="*/ 0 h 122809"/>
                <a:gd name="connsiteX1" fmla="*/ 15875 w 15875"/>
                <a:gd name="connsiteY1" fmla="*/ 0 h 122809"/>
                <a:gd name="connsiteX2" fmla="*/ 15875 w 15875"/>
                <a:gd name="connsiteY2" fmla="*/ 122809 h 122809"/>
                <a:gd name="connsiteX3" fmla="*/ 0 w 15875"/>
                <a:gd name="connsiteY3" fmla="*/ 122809 h 122809"/>
              </a:gdLst>
              <a:ahLst/>
              <a:cxnLst>
                <a:cxn ang="0">
                  <a:pos x="connsiteX0" y="connsiteY0"/>
                </a:cxn>
                <a:cxn ang="0">
                  <a:pos x="connsiteX1" y="connsiteY1"/>
                </a:cxn>
                <a:cxn ang="0">
                  <a:pos x="connsiteX2" y="connsiteY2"/>
                </a:cxn>
                <a:cxn ang="0">
                  <a:pos x="connsiteX3" y="connsiteY3"/>
                </a:cxn>
              </a:cxnLst>
              <a:rect l="l" t="t" r="r" b="b"/>
              <a:pathLst>
                <a:path w="15875" h="122809">
                  <a:moveTo>
                    <a:pt x="0" y="0"/>
                  </a:moveTo>
                  <a:lnTo>
                    <a:pt x="15875" y="0"/>
                  </a:lnTo>
                  <a:lnTo>
                    <a:pt x="15875" y="122809"/>
                  </a:lnTo>
                  <a:lnTo>
                    <a:pt x="0" y="122809"/>
                  </a:lnTo>
                  <a:close/>
                </a:path>
              </a:pathLst>
            </a:custGeom>
            <a:grpFill/>
            <a:ln w="12700" cap="flat">
              <a:noFill/>
              <a:prstDash val="solid"/>
              <a:miter/>
            </a:ln>
          </p:spPr>
          <p:txBody>
            <a:bodyPr rtlCol="0" anchor="ctr"/>
            <a:lstStyle/>
            <a:p>
              <a:endParaRPr lang="nl-NL"/>
            </a:p>
          </p:txBody>
        </p:sp>
        <p:sp>
          <p:nvSpPr>
            <p:cNvPr id="126" name="Vrije vorm: vorm 125">
              <a:extLst>
                <a:ext uri="{FF2B5EF4-FFF2-40B4-BE49-F238E27FC236}">
                  <a16:creationId xmlns:a16="http://schemas.microsoft.com/office/drawing/2014/main" id="{633BF933-8EE8-9C65-D5B8-389E305BBF8A}"/>
                </a:ext>
              </a:extLst>
            </p:cNvPr>
            <p:cNvSpPr/>
            <p:nvPr/>
          </p:nvSpPr>
          <p:spPr>
            <a:xfrm>
              <a:off x="6925944" y="1440688"/>
              <a:ext cx="87503" cy="89408"/>
            </a:xfrm>
            <a:custGeom>
              <a:avLst/>
              <a:gdLst>
                <a:gd name="connsiteX0" fmla="*/ 81915 w 87503"/>
                <a:gd name="connsiteY0" fmla="*/ 75184 h 89408"/>
                <a:gd name="connsiteX1" fmla="*/ 73152 w 87503"/>
                <a:gd name="connsiteY1" fmla="*/ 64897 h 89408"/>
                <a:gd name="connsiteX2" fmla="*/ 61976 w 87503"/>
                <a:gd name="connsiteY2" fmla="*/ 72898 h 89408"/>
                <a:gd name="connsiteX3" fmla="*/ 47879 w 87503"/>
                <a:gd name="connsiteY3" fmla="*/ 75565 h 89408"/>
                <a:gd name="connsiteX4" fmla="*/ 31115 w 87503"/>
                <a:gd name="connsiteY4" fmla="*/ 71755 h 89408"/>
                <a:gd name="connsiteX5" fmla="*/ 19812 w 87503"/>
                <a:gd name="connsiteY5" fmla="*/ 61087 h 89408"/>
                <a:gd name="connsiteX6" fmla="*/ 16002 w 87503"/>
                <a:gd name="connsiteY6" fmla="*/ 49911 h 89408"/>
                <a:gd name="connsiteX7" fmla="*/ 87249 w 87503"/>
                <a:gd name="connsiteY7" fmla="*/ 49911 h 89408"/>
                <a:gd name="connsiteX8" fmla="*/ 87503 w 87503"/>
                <a:gd name="connsiteY8" fmla="*/ 47371 h 89408"/>
                <a:gd name="connsiteX9" fmla="*/ 87503 w 87503"/>
                <a:gd name="connsiteY9" fmla="*/ 45085 h 89408"/>
                <a:gd name="connsiteX10" fmla="*/ 81915 w 87503"/>
                <a:gd name="connsiteY10" fmla="*/ 21336 h 89408"/>
                <a:gd name="connsiteX11" fmla="*/ 66549 w 87503"/>
                <a:gd name="connsiteY11" fmla="*/ 5588 h 89408"/>
                <a:gd name="connsiteX12" fmla="*/ 44069 w 87503"/>
                <a:gd name="connsiteY12" fmla="*/ 0 h 89408"/>
                <a:gd name="connsiteX13" fmla="*/ 21463 w 87503"/>
                <a:gd name="connsiteY13" fmla="*/ 5715 h 89408"/>
                <a:gd name="connsiteX14" fmla="*/ 5715 w 87503"/>
                <a:gd name="connsiteY14" fmla="*/ 21463 h 89408"/>
                <a:gd name="connsiteX15" fmla="*/ 0 w 87503"/>
                <a:gd name="connsiteY15" fmla="*/ 44577 h 89408"/>
                <a:gd name="connsiteX16" fmla="*/ 5842 w 87503"/>
                <a:gd name="connsiteY16" fmla="*/ 67691 h 89408"/>
                <a:gd name="connsiteX17" fmla="*/ 22352 w 87503"/>
                <a:gd name="connsiteY17" fmla="*/ 83566 h 89408"/>
                <a:gd name="connsiteX18" fmla="*/ 47117 w 87503"/>
                <a:gd name="connsiteY18" fmla="*/ 89408 h 89408"/>
                <a:gd name="connsiteX19" fmla="*/ 66929 w 87503"/>
                <a:gd name="connsiteY19" fmla="*/ 85725 h 89408"/>
                <a:gd name="connsiteX20" fmla="*/ 81788 w 87503"/>
                <a:gd name="connsiteY20" fmla="*/ 75184 h 89408"/>
                <a:gd name="connsiteX21" fmla="*/ 19431 w 87503"/>
                <a:gd name="connsiteY21" fmla="*/ 27432 h 89408"/>
                <a:gd name="connsiteX22" fmla="*/ 29464 w 87503"/>
                <a:gd name="connsiteY22" fmla="*/ 17018 h 89408"/>
                <a:gd name="connsiteX23" fmla="*/ 44197 w 87503"/>
                <a:gd name="connsiteY23" fmla="*/ 13335 h 89408"/>
                <a:gd name="connsiteX24" fmla="*/ 59055 w 87503"/>
                <a:gd name="connsiteY24" fmla="*/ 17018 h 89408"/>
                <a:gd name="connsiteX25" fmla="*/ 69088 w 87503"/>
                <a:gd name="connsiteY25" fmla="*/ 27305 h 89408"/>
                <a:gd name="connsiteX26" fmla="*/ 72390 w 87503"/>
                <a:gd name="connsiteY26" fmla="*/ 38354 h 89408"/>
                <a:gd name="connsiteX27" fmla="*/ 16002 w 87503"/>
                <a:gd name="connsiteY27" fmla="*/ 38354 h 89408"/>
                <a:gd name="connsiteX28" fmla="*/ 19431 w 87503"/>
                <a:gd name="connsiteY28" fmla="*/ 27305 h 89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7503" h="89408">
                  <a:moveTo>
                    <a:pt x="81915" y="75184"/>
                  </a:moveTo>
                  <a:lnTo>
                    <a:pt x="73152" y="64897"/>
                  </a:lnTo>
                  <a:cubicBezTo>
                    <a:pt x="69977" y="68453"/>
                    <a:pt x="66167" y="71120"/>
                    <a:pt x="61976" y="72898"/>
                  </a:cubicBezTo>
                  <a:cubicBezTo>
                    <a:pt x="57786" y="74676"/>
                    <a:pt x="52960" y="75565"/>
                    <a:pt x="47879" y="75565"/>
                  </a:cubicBezTo>
                  <a:cubicBezTo>
                    <a:pt x="41656" y="75565"/>
                    <a:pt x="36068" y="74295"/>
                    <a:pt x="31115" y="71755"/>
                  </a:cubicBezTo>
                  <a:cubicBezTo>
                    <a:pt x="26289" y="69215"/>
                    <a:pt x="22479" y="65659"/>
                    <a:pt x="19812" y="61087"/>
                  </a:cubicBezTo>
                  <a:cubicBezTo>
                    <a:pt x="17780" y="57658"/>
                    <a:pt x="16511" y="53975"/>
                    <a:pt x="16002" y="49911"/>
                  </a:cubicBezTo>
                  <a:lnTo>
                    <a:pt x="87249" y="49911"/>
                  </a:lnTo>
                  <a:cubicBezTo>
                    <a:pt x="87249" y="49149"/>
                    <a:pt x="87376" y="48260"/>
                    <a:pt x="87503" y="47371"/>
                  </a:cubicBezTo>
                  <a:cubicBezTo>
                    <a:pt x="87503" y="46482"/>
                    <a:pt x="87503" y="45720"/>
                    <a:pt x="87503" y="45085"/>
                  </a:cubicBezTo>
                  <a:cubicBezTo>
                    <a:pt x="87503" y="36068"/>
                    <a:pt x="85599" y="28067"/>
                    <a:pt x="81915" y="21336"/>
                  </a:cubicBezTo>
                  <a:cubicBezTo>
                    <a:pt x="78232" y="14605"/>
                    <a:pt x="73152" y="9271"/>
                    <a:pt x="66549" y="5588"/>
                  </a:cubicBezTo>
                  <a:cubicBezTo>
                    <a:pt x="60072" y="1778"/>
                    <a:pt x="52578" y="0"/>
                    <a:pt x="44069" y="0"/>
                  </a:cubicBezTo>
                  <a:cubicBezTo>
                    <a:pt x="35561" y="0"/>
                    <a:pt x="28194" y="1905"/>
                    <a:pt x="21463" y="5715"/>
                  </a:cubicBezTo>
                  <a:cubicBezTo>
                    <a:pt x="14732" y="9525"/>
                    <a:pt x="9525" y="14732"/>
                    <a:pt x="5715" y="21463"/>
                  </a:cubicBezTo>
                  <a:cubicBezTo>
                    <a:pt x="1905" y="28194"/>
                    <a:pt x="0" y="35941"/>
                    <a:pt x="0" y="44577"/>
                  </a:cubicBezTo>
                  <a:cubicBezTo>
                    <a:pt x="0" y="53213"/>
                    <a:pt x="1905" y="60960"/>
                    <a:pt x="5842" y="67691"/>
                  </a:cubicBezTo>
                  <a:cubicBezTo>
                    <a:pt x="9779" y="74422"/>
                    <a:pt x="15240" y="79756"/>
                    <a:pt x="22352" y="83566"/>
                  </a:cubicBezTo>
                  <a:cubicBezTo>
                    <a:pt x="29464" y="87376"/>
                    <a:pt x="37719" y="89408"/>
                    <a:pt x="47117" y="89408"/>
                  </a:cubicBezTo>
                  <a:cubicBezTo>
                    <a:pt x="54356" y="89408"/>
                    <a:pt x="60961" y="88138"/>
                    <a:pt x="66929" y="85725"/>
                  </a:cubicBezTo>
                  <a:cubicBezTo>
                    <a:pt x="72772" y="83312"/>
                    <a:pt x="77724" y="79756"/>
                    <a:pt x="81788" y="75184"/>
                  </a:cubicBezTo>
                  <a:moveTo>
                    <a:pt x="19431" y="27432"/>
                  </a:moveTo>
                  <a:cubicBezTo>
                    <a:pt x="21844" y="22987"/>
                    <a:pt x="25274" y="19431"/>
                    <a:pt x="29464" y="17018"/>
                  </a:cubicBezTo>
                  <a:cubicBezTo>
                    <a:pt x="33782" y="14478"/>
                    <a:pt x="38608" y="13335"/>
                    <a:pt x="44197" y="13335"/>
                  </a:cubicBezTo>
                  <a:cubicBezTo>
                    <a:pt x="49785" y="13335"/>
                    <a:pt x="54737" y="14605"/>
                    <a:pt x="59055" y="17018"/>
                  </a:cubicBezTo>
                  <a:cubicBezTo>
                    <a:pt x="63247" y="19558"/>
                    <a:pt x="66675" y="22987"/>
                    <a:pt x="69088" y="27305"/>
                  </a:cubicBezTo>
                  <a:cubicBezTo>
                    <a:pt x="70866" y="30607"/>
                    <a:pt x="72010" y="34290"/>
                    <a:pt x="72390" y="38354"/>
                  </a:cubicBezTo>
                  <a:lnTo>
                    <a:pt x="16002" y="38354"/>
                  </a:lnTo>
                  <a:cubicBezTo>
                    <a:pt x="16511" y="34290"/>
                    <a:pt x="17526" y="30607"/>
                    <a:pt x="19431" y="27305"/>
                  </a:cubicBezTo>
                </a:path>
              </a:pathLst>
            </a:custGeom>
            <a:grpFill/>
            <a:ln w="12700" cap="flat">
              <a:noFill/>
              <a:prstDash val="solid"/>
              <a:miter/>
            </a:ln>
          </p:spPr>
          <p:txBody>
            <a:bodyPr rtlCol="0" anchor="ctr"/>
            <a:lstStyle/>
            <a:p>
              <a:endParaRPr lang="nl-NL"/>
            </a:p>
          </p:txBody>
        </p:sp>
        <p:sp>
          <p:nvSpPr>
            <p:cNvPr id="127" name="Vrije vorm: vorm 126">
              <a:extLst>
                <a:ext uri="{FF2B5EF4-FFF2-40B4-BE49-F238E27FC236}">
                  <a16:creationId xmlns:a16="http://schemas.microsoft.com/office/drawing/2014/main" id="{814A4C6E-2281-58D2-5651-9DEA6B06C43A}"/>
                </a:ext>
              </a:extLst>
            </p:cNvPr>
            <p:cNvSpPr/>
            <p:nvPr/>
          </p:nvSpPr>
          <p:spPr>
            <a:xfrm>
              <a:off x="7027418" y="1440688"/>
              <a:ext cx="87375" cy="89408"/>
            </a:xfrm>
            <a:custGeom>
              <a:avLst/>
              <a:gdLst>
                <a:gd name="connsiteX0" fmla="*/ 66928 w 87375"/>
                <a:gd name="connsiteY0" fmla="*/ 85725 h 89408"/>
                <a:gd name="connsiteX1" fmla="*/ 81788 w 87375"/>
                <a:gd name="connsiteY1" fmla="*/ 75184 h 89408"/>
                <a:gd name="connsiteX2" fmla="*/ 73025 w 87375"/>
                <a:gd name="connsiteY2" fmla="*/ 64897 h 89408"/>
                <a:gd name="connsiteX3" fmla="*/ 61849 w 87375"/>
                <a:gd name="connsiteY3" fmla="*/ 72898 h 89408"/>
                <a:gd name="connsiteX4" fmla="*/ 47751 w 87375"/>
                <a:gd name="connsiteY4" fmla="*/ 75565 h 89408"/>
                <a:gd name="connsiteX5" fmla="*/ 30988 w 87375"/>
                <a:gd name="connsiteY5" fmla="*/ 71755 h 89408"/>
                <a:gd name="connsiteX6" fmla="*/ 19685 w 87375"/>
                <a:gd name="connsiteY6" fmla="*/ 61087 h 89408"/>
                <a:gd name="connsiteX7" fmla="*/ 15875 w 87375"/>
                <a:gd name="connsiteY7" fmla="*/ 49911 h 89408"/>
                <a:gd name="connsiteX8" fmla="*/ 87122 w 87375"/>
                <a:gd name="connsiteY8" fmla="*/ 49911 h 89408"/>
                <a:gd name="connsiteX9" fmla="*/ 87375 w 87375"/>
                <a:gd name="connsiteY9" fmla="*/ 47371 h 89408"/>
                <a:gd name="connsiteX10" fmla="*/ 87375 w 87375"/>
                <a:gd name="connsiteY10" fmla="*/ 45085 h 89408"/>
                <a:gd name="connsiteX11" fmla="*/ 81788 w 87375"/>
                <a:gd name="connsiteY11" fmla="*/ 21336 h 89408"/>
                <a:gd name="connsiteX12" fmla="*/ 66548 w 87375"/>
                <a:gd name="connsiteY12" fmla="*/ 5588 h 89408"/>
                <a:gd name="connsiteX13" fmla="*/ 44069 w 87375"/>
                <a:gd name="connsiteY13" fmla="*/ 0 h 89408"/>
                <a:gd name="connsiteX14" fmla="*/ 21463 w 87375"/>
                <a:gd name="connsiteY14" fmla="*/ 5715 h 89408"/>
                <a:gd name="connsiteX15" fmla="*/ 5714 w 87375"/>
                <a:gd name="connsiteY15" fmla="*/ 21463 h 89408"/>
                <a:gd name="connsiteX16" fmla="*/ 0 w 87375"/>
                <a:gd name="connsiteY16" fmla="*/ 44577 h 89408"/>
                <a:gd name="connsiteX17" fmla="*/ 5842 w 87375"/>
                <a:gd name="connsiteY17" fmla="*/ 67691 h 89408"/>
                <a:gd name="connsiteX18" fmla="*/ 22351 w 87375"/>
                <a:gd name="connsiteY18" fmla="*/ 83566 h 89408"/>
                <a:gd name="connsiteX19" fmla="*/ 47117 w 87375"/>
                <a:gd name="connsiteY19" fmla="*/ 89408 h 89408"/>
                <a:gd name="connsiteX20" fmla="*/ 66928 w 87375"/>
                <a:gd name="connsiteY20" fmla="*/ 85725 h 89408"/>
                <a:gd name="connsiteX21" fmla="*/ 19176 w 87375"/>
                <a:gd name="connsiteY21" fmla="*/ 27432 h 89408"/>
                <a:gd name="connsiteX22" fmla="*/ 29210 w 87375"/>
                <a:gd name="connsiteY22" fmla="*/ 17018 h 89408"/>
                <a:gd name="connsiteX23" fmla="*/ 43942 w 87375"/>
                <a:gd name="connsiteY23" fmla="*/ 13335 h 89408"/>
                <a:gd name="connsiteX24" fmla="*/ 58800 w 87375"/>
                <a:gd name="connsiteY24" fmla="*/ 17018 h 89408"/>
                <a:gd name="connsiteX25" fmla="*/ 68834 w 87375"/>
                <a:gd name="connsiteY25" fmla="*/ 27305 h 89408"/>
                <a:gd name="connsiteX26" fmla="*/ 72136 w 87375"/>
                <a:gd name="connsiteY26" fmla="*/ 38354 h 89408"/>
                <a:gd name="connsiteX27" fmla="*/ 15748 w 87375"/>
                <a:gd name="connsiteY27" fmla="*/ 38354 h 89408"/>
                <a:gd name="connsiteX28" fmla="*/ 19176 w 87375"/>
                <a:gd name="connsiteY28" fmla="*/ 27305 h 89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7375" h="89408">
                  <a:moveTo>
                    <a:pt x="66928" y="85725"/>
                  </a:moveTo>
                  <a:cubicBezTo>
                    <a:pt x="72771" y="83312"/>
                    <a:pt x="77724" y="79756"/>
                    <a:pt x="81788" y="75184"/>
                  </a:cubicBezTo>
                  <a:lnTo>
                    <a:pt x="73025" y="64897"/>
                  </a:lnTo>
                  <a:cubicBezTo>
                    <a:pt x="69850" y="68453"/>
                    <a:pt x="66039" y="71120"/>
                    <a:pt x="61849" y="72898"/>
                  </a:cubicBezTo>
                  <a:cubicBezTo>
                    <a:pt x="57658" y="74676"/>
                    <a:pt x="52832" y="75565"/>
                    <a:pt x="47751" y="75565"/>
                  </a:cubicBezTo>
                  <a:cubicBezTo>
                    <a:pt x="41401" y="75565"/>
                    <a:pt x="35940" y="74295"/>
                    <a:pt x="30988" y="71755"/>
                  </a:cubicBezTo>
                  <a:cubicBezTo>
                    <a:pt x="26162" y="69215"/>
                    <a:pt x="22351" y="65659"/>
                    <a:pt x="19685" y="61087"/>
                  </a:cubicBezTo>
                  <a:cubicBezTo>
                    <a:pt x="17652" y="57658"/>
                    <a:pt x="16383" y="53975"/>
                    <a:pt x="15875" y="49911"/>
                  </a:cubicBezTo>
                  <a:lnTo>
                    <a:pt x="87122" y="49911"/>
                  </a:lnTo>
                  <a:cubicBezTo>
                    <a:pt x="87122" y="49149"/>
                    <a:pt x="87249" y="48260"/>
                    <a:pt x="87375" y="47371"/>
                  </a:cubicBezTo>
                  <a:cubicBezTo>
                    <a:pt x="87375" y="46482"/>
                    <a:pt x="87375" y="45720"/>
                    <a:pt x="87375" y="45085"/>
                  </a:cubicBezTo>
                  <a:cubicBezTo>
                    <a:pt x="87375" y="36068"/>
                    <a:pt x="85471" y="28067"/>
                    <a:pt x="81788" y="21336"/>
                  </a:cubicBezTo>
                  <a:cubicBezTo>
                    <a:pt x="78105" y="14605"/>
                    <a:pt x="73025" y="9271"/>
                    <a:pt x="66548" y="5588"/>
                  </a:cubicBezTo>
                  <a:cubicBezTo>
                    <a:pt x="60071" y="1778"/>
                    <a:pt x="52577" y="0"/>
                    <a:pt x="44069" y="0"/>
                  </a:cubicBezTo>
                  <a:cubicBezTo>
                    <a:pt x="35560" y="0"/>
                    <a:pt x="28194" y="1905"/>
                    <a:pt x="21463" y="5715"/>
                  </a:cubicBezTo>
                  <a:cubicBezTo>
                    <a:pt x="14732" y="9525"/>
                    <a:pt x="9525" y="14732"/>
                    <a:pt x="5714" y="21463"/>
                  </a:cubicBezTo>
                  <a:cubicBezTo>
                    <a:pt x="1905" y="28194"/>
                    <a:pt x="0" y="35941"/>
                    <a:pt x="0" y="44577"/>
                  </a:cubicBezTo>
                  <a:cubicBezTo>
                    <a:pt x="0" y="53213"/>
                    <a:pt x="1905" y="60960"/>
                    <a:pt x="5842" y="67691"/>
                  </a:cubicBezTo>
                  <a:cubicBezTo>
                    <a:pt x="9778" y="74422"/>
                    <a:pt x="15239" y="79756"/>
                    <a:pt x="22351" y="83566"/>
                  </a:cubicBezTo>
                  <a:cubicBezTo>
                    <a:pt x="29463" y="87376"/>
                    <a:pt x="37719" y="89408"/>
                    <a:pt x="47117" y="89408"/>
                  </a:cubicBezTo>
                  <a:cubicBezTo>
                    <a:pt x="54356" y="89408"/>
                    <a:pt x="60960" y="88138"/>
                    <a:pt x="66928" y="85725"/>
                  </a:cubicBezTo>
                  <a:moveTo>
                    <a:pt x="19176" y="27432"/>
                  </a:moveTo>
                  <a:cubicBezTo>
                    <a:pt x="21589" y="22987"/>
                    <a:pt x="25019" y="19431"/>
                    <a:pt x="29210" y="17018"/>
                  </a:cubicBezTo>
                  <a:cubicBezTo>
                    <a:pt x="33527" y="14478"/>
                    <a:pt x="38481" y="13335"/>
                    <a:pt x="43942" y="13335"/>
                  </a:cubicBezTo>
                  <a:cubicBezTo>
                    <a:pt x="49402" y="13335"/>
                    <a:pt x="54483" y="14605"/>
                    <a:pt x="58800" y="17018"/>
                  </a:cubicBezTo>
                  <a:cubicBezTo>
                    <a:pt x="62992" y="19558"/>
                    <a:pt x="66421" y="22987"/>
                    <a:pt x="68834" y="27305"/>
                  </a:cubicBezTo>
                  <a:cubicBezTo>
                    <a:pt x="70612" y="30607"/>
                    <a:pt x="71755" y="34290"/>
                    <a:pt x="72136" y="38354"/>
                  </a:cubicBezTo>
                  <a:lnTo>
                    <a:pt x="15748" y="38354"/>
                  </a:lnTo>
                  <a:cubicBezTo>
                    <a:pt x="16256" y="34290"/>
                    <a:pt x="17399" y="30607"/>
                    <a:pt x="19176" y="27305"/>
                  </a:cubicBezTo>
                </a:path>
              </a:pathLst>
            </a:custGeom>
            <a:grpFill/>
            <a:ln w="12700" cap="flat">
              <a:noFill/>
              <a:prstDash val="solid"/>
              <a:miter/>
            </a:ln>
          </p:spPr>
          <p:txBody>
            <a:bodyPr rtlCol="0" anchor="ctr"/>
            <a:lstStyle/>
            <a:p>
              <a:endParaRPr lang="nl-NL"/>
            </a:p>
          </p:txBody>
        </p:sp>
        <p:sp>
          <p:nvSpPr>
            <p:cNvPr id="128" name="Vrije vorm: vorm 127">
              <a:extLst>
                <a:ext uri="{FF2B5EF4-FFF2-40B4-BE49-F238E27FC236}">
                  <a16:creationId xmlns:a16="http://schemas.microsoft.com/office/drawing/2014/main" id="{718A8C63-0568-0F44-DBAA-7B2C03143A9C}"/>
                </a:ext>
              </a:extLst>
            </p:cNvPr>
            <p:cNvSpPr/>
            <p:nvPr/>
          </p:nvSpPr>
          <p:spPr>
            <a:xfrm>
              <a:off x="7136638" y="1440561"/>
              <a:ext cx="47243" cy="88519"/>
            </a:xfrm>
            <a:custGeom>
              <a:avLst/>
              <a:gdLst>
                <a:gd name="connsiteX0" fmla="*/ 45339 w 47243"/>
                <a:gd name="connsiteY0" fmla="*/ 15240 h 88519"/>
                <a:gd name="connsiteX1" fmla="*/ 47244 w 47243"/>
                <a:gd name="connsiteY1" fmla="*/ 15367 h 88519"/>
                <a:gd name="connsiteX2" fmla="*/ 47244 w 47243"/>
                <a:gd name="connsiteY2" fmla="*/ 0 h 88519"/>
                <a:gd name="connsiteX3" fmla="*/ 26035 w 47243"/>
                <a:gd name="connsiteY3" fmla="*/ 4826 h 88519"/>
                <a:gd name="connsiteX4" fmla="*/ 15240 w 47243"/>
                <a:gd name="connsiteY4" fmla="*/ 15748 h 88519"/>
                <a:gd name="connsiteX5" fmla="*/ 15240 w 47243"/>
                <a:gd name="connsiteY5" fmla="*/ 889 h 88519"/>
                <a:gd name="connsiteX6" fmla="*/ 0 w 47243"/>
                <a:gd name="connsiteY6" fmla="*/ 889 h 88519"/>
                <a:gd name="connsiteX7" fmla="*/ 0 w 47243"/>
                <a:gd name="connsiteY7" fmla="*/ 88519 h 88519"/>
                <a:gd name="connsiteX8" fmla="*/ 15875 w 47243"/>
                <a:gd name="connsiteY8" fmla="*/ 88519 h 88519"/>
                <a:gd name="connsiteX9" fmla="*/ 15875 w 47243"/>
                <a:gd name="connsiteY9" fmla="*/ 44831 h 88519"/>
                <a:gd name="connsiteX10" fmla="*/ 23368 w 47243"/>
                <a:gd name="connsiteY10" fmla="*/ 22860 h 88519"/>
                <a:gd name="connsiteX11" fmla="*/ 43561 w 47243"/>
                <a:gd name="connsiteY11" fmla="*/ 15240 h 88519"/>
                <a:gd name="connsiteX12" fmla="*/ 45339 w 47243"/>
                <a:gd name="connsiteY12" fmla="*/ 15240 h 88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43" h="88519">
                  <a:moveTo>
                    <a:pt x="45339" y="15240"/>
                  </a:moveTo>
                  <a:cubicBezTo>
                    <a:pt x="45339" y="15240"/>
                    <a:pt x="46609" y="15240"/>
                    <a:pt x="47244" y="15367"/>
                  </a:cubicBezTo>
                  <a:lnTo>
                    <a:pt x="47244" y="0"/>
                  </a:lnTo>
                  <a:cubicBezTo>
                    <a:pt x="38862" y="0"/>
                    <a:pt x="31750" y="1651"/>
                    <a:pt x="26035" y="4826"/>
                  </a:cubicBezTo>
                  <a:cubicBezTo>
                    <a:pt x="21336" y="7493"/>
                    <a:pt x="17780" y="11176"/>
                    <a:pt x="15240" y="15748"/>
                  </a:cubicBezTo>
                  <a:lnTo>
                    <a:pt x="15240" y="889"/>
                  </a:lnTo>
                  <a:lnTo>
                    <a:pt x="0" y="889"/>
                  </a:lnTo>
                  <a:lnTo>
                    <a:pt x="0" y="88519"/>
                  </a:lnTo>
                  <a:lnTo>
                    <a:pt x="15875" y="88519"/>
                  </a:lnTo>
                  <a:lnTo>
                    <a:pt x="15875" y="44831"/>
                  </a:lnTo>
                  <a:cubicBezTo>
                    <a:pt x="15875" y="35179"/>
                    <a:pt x="18415" y="27940"/>
                    <a:pt x="23368" y="22860"/>
                  </a:cubicBezTo>
                  <a:cubicBezTo>
                    <a:pt x="28321" y="17780"/>
                    <a:pt x="35052" y="15240"/>
                    <a:pt x="43561" y="15240"/>
                  </a:cubicBezTo>
                  <a:lnTo>
                    <a:pt x="45339" y="15240"/>
                  </a:lnTo>
                  <a:close/>
                </a:path>
              </a:pathLst>
            </a:custGeom>
            <a:grpFill/>
            <a:ln w="12700" cap="flat">
              <a:noFill/>
              <a:prstDash val="solid"/>
              <a:miter/>
            </a:ln>
          </p:spPr>
          <p:txBody>
            <a:bodyPr rtlCol="0" anchor="ctr"/>
            <a:lstStyle/>
            <a:p>
              <a:endParaRPr lang="nl-NL"/>
            </a:p>
          </p:txBody>
        </p:sp>
        <p:sp>
          <p:nvSpPr>
            <p:cNvPr id="129" name="Vrije vorm: vorm 128">
              <a:extLst>
                <a:ext uri="{FF2B5EF4-FFF2-40B4-BE49-F238E27FC236}">
                  <a16:creationId xmlns:a16="http://schemas.microsoft.com/office/drawing/2014/main" id="{7BA61B34-E1E9-34BC-3DD0-800355B5E081}"/>
                </a:ext>
              </a:extLst>
            </p:cNvPr>
            <p:cNvSpPr/>
            <p:nvPr/>
          </p:nvSpPr>
          <p:spPr>
            <a:xfrm>
              <a:off x="7204583" y="1406271"/>
              <a:ext cx="15875" cy="122809"/>
            </a:xfrm>
            <a:custGeom>
              <a:avLst/>
              <a:gdLst>
                <a:gd name="connsiteX0" fmla="*/ 0 w 15875"/>
                <a:gd name="connsiteY0" fmla="*/ 0 h 122809"/>
                <a:gd name="connsiteX1" fmla="*/ 15875 w 15875"/>
                <a:gd name="connsiteY1" fmla="*/ 0 h 122809"/>
                <a:gd name="connsiteX2" fmla="*/ 15875 w 15875"/>
                <a:gd name="connsiteY2" fmla="*/ 122809 h 122809"/>
                <a:gd name="connsiteX3" fmla="*/ 0 w 15875"/>
                <a:gd name="connsiteY3" fmla="*/ 122809 h 122809"/>
              </a:gdLst>
              <a:ahLst/>
              <a:cxnLst>
                <a:cxn ang="0">
                  <a:pos x="connsiteX0" y="connsiteY0"/>
                </a:cxn>
                <a:cxn ang="0">
                  <a:pos x="connsiteX1" y="connsiteY1"/>
                </a:cxn>
                <a:cxn ang="0">
                  <a:pos x="connsiteX2" y="connsiteY2"/>
                </a:cxn>
                <a:cxn ang="0">
                  <a:pos x="connsiteX3" y="connsiteY3"/>
                </a:cxn>
              </a:cxnLst>
              <a:rect l="l" t="t" r="r" b="b"/>
              <a:pathLst>
                <a:path w="15875" h="122809">
                  <a:moveTo>
                    <a:pt x="0" y="0"/>
                  </a:moveTo>
                  <a:lnTo>
                    <a:pt x="15875" y="0"/>
                  </a:lnTo>
                  <a:lnTo>
                    <a:pt x="15875" y="122809"/>
                  </a:lnTo>
                  <a:lnTo>
                    <a:pt x="0" y="122809"/>
                  </a:lnTo>
                  <a:close/>
                </a:path>
              </a:pathLst>
            </a:custGeom>
            <a:grpFill/>
            <a:ln w="12700" cap="flat">
              <a:noFill/>
              <a:prstDash val="solid"/>
              <a:miter/>
            </a:ln>
          </p:spPr>
          <p:txBody>
            <a:bodyPr rtlCol="0" anchor="ctr"/>
            <a:lstStyle/>
            <a:p>
              <a:endParaRPr lang="nl-NL"/>
            </a:p>
          </p:txBody>
        </p:sp>
        <p:sp>
          <p:nvSpPr>
            <p:cNvPr id="130" name="Vrije vorm: vorm 129">
              <a:extLst>
                <a:ext uri="{FF2B5EF4-FFF2-40B4-BE49-F238E27FC236}">
                  <a16:creationId xmlns:a16="http://schemas.microsoft.com/office/drawing/2014/main" id="{74C25076-643F-89C9-EF5E-518E71E5BD51}"/>
                </a:ext>
              </a:extLst>
            </p:cNvPr>
            <p:cNvSpPr/>
            <p:nvPr/>
          </p:nvSpPr>
          <p:spPr>
            <a:xfrm>
              <a:off x="7250810" y="1441450"/>
              <a:ext cx="15875" cy="87630"/>
            </a:xfrm>
            <a:custGeom>
              <a:avLst/>
              <a:gdLst>
                <a:gd name="connsiteX0" fmla="*/ 0 w 15875"/>
                <a:gd name="connsiteY0" fmla="*/ 0 h 87630"/>
                <a:gd name="connsiteX1" fmla="*/ 15875 w 15875"/>
                <a:gd name="connsiteY1" fmla="*/ 0 h 87630"/>
                <a:gd name="connsiteX2" fmla="*/ 15875 w 15875"/>
                <a:gd name="connsiteY2" fmla="*/ 87630 h 87630"/>
                <a:gd name="connsiteX3" fmla="*/ 0 w 15875"/>
                <a:gd name="connsiteY3" fmla="*/ 87630 h 87630"/>
              </a:gdLst>
              <a:ahLst/>
              <a:cxnLst>
                <a:cxn ang="0">
                  <a:pos x="connsiteX0" y="connsiteY0"/>
                </a:cxn>
                <a:cxn ang="0">
                  <a:pos x="connsiteX1" y="connsiteY1"/>
                </a:cxn>
                <a:cxn ang="0">
                  <a:pos x="connsiteX2" y="connsiteY2"/>
                </a:cxn>
                <a:cxn ang="0">
                  <a:pos x="connsiteX3" y="connsiteY3"/>
                </a:cxn>
              </a:cxnLst>
              <a:rect l="l" t="t" r="r" b="b"/>
              <a:pathLst>
                <a:path w="15875" h="87630">
                  <a:moveTo>
                    <a:pt x="0" y="0"/>
                  </a:moveTo>
                  <a:lnTo>
                    <a:pt x="15875" y="0"/>
                  </a:lnTo>
                  <a:lnTo>
                    <a:pt x="15875" y="87630"/>
                  </a:lnTo>
                  <a:lnTo>
                    <a:pt x="0" y="87630"/>
                  </a:lnTo>
                  <a:close/>
                </a:path>
              </a:pathLst>
            </a:custGeom>
            <a:grpFill/>
            <a:ln w="12700" cap="flat">
              <a:noFill/>
              <a:prstDash val="solid"/>
              <a:miter/>
            </a:ln>
          </p:spPr>
          <p:txBody>
            <a:bodyPr rtlCol="0" anchor="ctr"/>
            <a:lstStyle/>
            <a:p>
              <a:endParaRPr lang="nl-NL"/>
            </a:p>
          </p:txBody>
        </p:sp>
        <p:sp>
          <p:nvSpPr>
            <p:cNvPr id="131" name="Vrije vorm: vorm 130">
              <a:extLst>
                <a:ext uri="{FF2B5EF4-FFF2-40B4-BE49-F238E27FC236}">
                  <a16:creationId xmlns:a16="http://schemas.microsoft.com/office/drawing/2014/main" id="{53C90C42-5129-569F-B77E-B8E5E080202B}"/>
                </a:ext>
              </a:extLst>
            </p:cNvPr>
            <p:cNvSpPr/>
            <p:nvPr/>
          </p:nvSpPr>
          <p:spPr>
            <a:xfrm>
              <a:off x="7247890" y="1403730"/>
              <a:ext cx="21463" cy="20701"/>
            </a:xfrm>
            <a:custGeom>
              <a:avLst/>
              <a:gdLst>
                <a:gd name="connsiteX0" fmla="*/ 10795 w 21463"/>
                <a:gd name="connsiteY0" fmla="*/ 127 h 20701"/>
                <a:gd name="connsiteX1" fmla="*/ 3048 w 21463"/>
                <a:gd name="connsiteY1" fmla="*/ 3048 h 20701"/>
                <a:gd name="connsiteX2" fmla="*/ 0 w 21463"/>
                <a:gd name="connsiteY2" fmla="*/ 10541 h 20701"/>
                <a:gd name="connsiteX3" fmla="*/ 3048 w 21463"/>
                <a:gd name="connsiteY3" fmla="*/ 17780 h 20701"/>
                <a:gd name="connsiteX4" fmla="*/ 10795 w 21463"/>
                <a:gd name="connsiteY4" fmla="*/ 20701 h 20701"/>
                <a:gd name="connsiteX5" fmla="*/ 18542 w 21463"/>
                <a:gd name="connsiteY5" fmla="*/ 17653 h 20701"/>
                <a:gd name="connsiteX6" fmla="*/ 21463 w 21463"/>
                <a:gd name="connsiteY6" fmla="*/ 10160 h 20701"/>
                <a:gd name="connsiteX7" fmla="*/ 18415 w 21463"/>
                <a:gd name="connsiteY7" fmla="*/ 2921 h 20701"/>
                <a:gd name="connsiteX8" fmla="*/ 10668 w 21463"/>
                <a:gd name="connsiteY8" fmla="*/ 0 h 2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63" h="20701">
                  <a:moveTo>
                    <a:pt x="10795" y="127"/>
                  </a:moveTo>
                  <a:cubicBezTo>
                    <a:pt x="7747" y="127"/>
                    <a:pt x="5207" y="1143"/>
                    <a:pt x="3048" y="3048"/>
                  </a:cubicBezTo>
                  <a:cubicBezTo>
                    <a:pt x="1016" y="5080"/>
                    <a:pt x="0" y="7493"/>
                    <a:pt x="0" y="10541"/>
                  </a:cubicBezTo>
                  <a:cubicBezTo>
                    <a:pt x="0" y="13589"/>
                    <a:pt x="1016" y="15875"/>
                    <a:pt x="3048" y="17780"/>
                  </a:cubicBezTo>
                  <a:cubicBezTo>
                    <a:pt x="5080" y="19812"/>
                    <a:pt x="7620" y="20701"/>
                    <a:pt x="10795" y="20701"/>
                  </a:cubicBezTo>
                  <a:cubicBezTo>
                    <a:pt x="13970" y="20701"/>
                    <a:pt x="16637" y="19685"/>
                    <a:pt x="18542" y="17653"/>
                  </a:cubicBezTo>
                  <a:cubicBezTo>
                    <a:pt x="20574" y="15621"/>
                    <a:pt x="21463" y="13081"/>
                    <a:pt x="21463" y="10160"/>
                  </a:cubicBezTo>
                  <a:cubicBezTo>
                    <a:pt x="21463" y="7239"/>
                    <a:pt x="20447" y="4953"/>
                    <a:pt x="18415" y="2921"/>
                  </a:cubicBezTo>
                  <a:cubicBezTo>
                    <a:pt x="16383" y="1016"/>
                    <a:pt x="13843" y="0"/>
                    <a:pt x="10668" y="0"/>
                  </a:cubicBezTo>
                </a:path>
              </a:pathLst>
            </a:custGeom>
            <a:grpFill/>
            <a:ln w="12700" cap="flat">
              <a:noFill/>
              <a:prstDash val="solid"/>
              <a:miter/>
            </a:ln>
          </p:spPr>
          <p:txBody>
            <a:bodyPr rtlCol="0" anchor="ctr"/>
            <a:lstStyle/>
            <a:p>
              <a:endParaRPr lang="nl-NL"/>
            </a:p>
          </p:txBody>
        </p:sp>
        <p:sp>
          <p:nvSpPr>
            <p:cNvPr id="132" name="Vrije vorm: vorm 131">
              <a:extLst>
                <a:ext uri="{FF2B5EF4-FFF2-40B4-BE49-F238E27FC236}">
                  <a16:creationId xmlns:a16="http://schemas.microsoft.com/office/drawing/2014/main" id="{53401A33-676D-A489-CADC-77FEF45D48C7}"/>
                </a:ext>
              </a:extLst>
            </p:cNvPr>
            <p:cNvSpPr/>
            <p:nvPr/>
          </p:nvSpPr>
          <p:spPr>
            <a:xfrm>
              <a:off x="7296911" y="1440561"/>
              <a:ext cx="83184" cy="88519"/>
            </a:xfrm>
            <a:custGeom>
              <a:avLst/>
              <a:gdLst>
                <a:gd name="connsiteX0" fmla="*/ 28956 w 83184"/>
                <a:gd name="connsiteY0" fmla="*/ 17526 h 88519"/>
                <a:gd name="connsiteX1" fmla="*/ 43688 w 83184"/>
                <a:gd name="connsiteY1" fmla="*/ 14224 h 88519"/>
                <a:gd name="connsiteX2" fmla="*/ 61087 w 83184"/>
                <a:gd name="connsiteY2" fmla="*/ 20701 h 88519"/>
                <a:gd name="connsiteX3" fmla="*/ 67310 w 83184"/>
                <a:gd name="connsiteY3" fmla="*/ 39878 h 88519"/>
                <a:gd name="connsiteX4" fmla="*/ 67310 w 83184"/>
                <a:gd name="connsiteY4" fmla="*/ 88519 h 88519"/>
                <a:gd name="connsiteX5" fmla="*/ 83185 w 83184"/>
                <a:gd name="connsiteY5" fmla="*/ 88519 h 88519"/>
                <a:gd name="connsiteX6" fmla="*/ 83185 w 83184"/>
                <a:gd name="connsiteY6" fmla="*/ 38100 h 88519"/>
                <a:gd name="connsiteX7" fmla="*/ 78613 w 83184"/>
                <a:gd name="connsiteY7" fmla="*/ 16764 h 88519"/>
                <a:gd name="connsiteX8" fmla="*/ 65786 w 83184"/>
                <a:gd name="connsiteY8" fmla="*/ 4191 h 88519"/>
                <a:gd name="connsiteX9" fmla="*/ 46863 w 83184"/>
                <a:gd name="connsiteY9" fmla="*/ 0 h 88519"/>
                <a:gd name="connsiteX10" fmla="*/ 26035 w 83184"/>
                <a:gd name="connsiteY10" fmla="*/ 4826 h 88519"/>
                <a:gd name="connsiteX11" fmla="*/ 15240 w 83184"/>
                <a:gd name="connsiteY11" fmla="*/ 14097 h 88519"/>
                <a:gd name="connsiteX12" fmla="*/ 15240 w 83184"/>
                <a:gd name="connsiteY12" fmla="*/ 889 h 88519"/>
                <a:gd name="connsiteX13" fmla="*/ 0 w 83184"/>
                <a:gd name="connsiteY13" fmla="*/ 889 h 88519"/>
                <a:gd name="connsiteX14" fmla="*/ 0 w 83184"/>
                <a:gd name="connsiteY14" fmla="*/ 88519 h 88519"/>
                <a:gd name="connsiteX15" fmla="*/ 15875 w 83184"/>
                <a:gd name="connsiteY15" fmla="*/ 88519 h 88519"/>
                <a:gd name="connsiteX16" fmla="*/ 15875 w 83184"/>
                <a:gd name="connsiteY16" fmla="*/ 43307 h 88519"/>
                <a:gd name="connsiteX17" fmla="*/ 19304 w 83184"/>
                <a:gd name="connsiteY17" fmla="*/ 27305 h 88519"/>
                <a:gd name="connsiteX18" fmla="*/ 28956 w 83184"/>
                <a:gd name="connsiteY18" fmla="*/ 17526 h 88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3184" h="88519">
                  <a:moveTo>
                    <a:pt x="28956" y="17526"/>
                  </a:moveTo>
                  <a:cubicBezTo>
                    <a:pt x="33147" y="15367"/>
                    <a:pt x="38100" y="14224"/>
                    <a:pt x="43688" y="14224"/>
                  </a:cubicBezTo>
                  <a:cubicBezTo>
                    <a:pt x="51181" y="14224"/>
                    <a:pt x="57023" y="16383"/>
                    <a:pt x="61087" y="20701"/>
                  </a:cubicBezTo>
                  <a:cubicBezTo>
                    <a:pt x="65278" y="25019"/>
                    <a:pt x="67310" y="31369"/>
                    <a:pt x="67310" y="39878"/>
                  </a:cubicBezTo>
                  <a:lnTo>
                    <a:pt x="67310" y="88519"/>
                  </a:lnTo>
                  <a:lnTo>
                    <a:pt x="83185" y="88519"/>
                  </a:lnTo>
                  <a:lnTo>
                    <a:pt x="83185" y="38100"/>
                  </a:lnTo>
                  <a:cubicBezTo>
                    <a:pt x="83185" y="29464"/>
                    <a:pt x="81661" y="22352"/>
                    <a:pt x="78613" y="16764"/>
                  </a:cubicBezTo>
                  <a:cubicBezTo>
                    <a:pt x="75565" y="11176"/>
                    <a:pt x="71247" y="6985"/>
                    <a:pt x="65786" y="4191"/>
                  </a:cubicBezTo>
                  <a:cubicBezTo>
                    <a:pt x="60325" y="1397"/>
                    <a:pt x="53975" y="0"/>
                    <a:pt x="46863" y="0"/>
                  </a:cubicBezTo>
                  <a:cubicBezTo>
                    <a:pt x="38862" y="0"/>
                    <a:pt x="32004" y="1651"/>
                    <a:pt x="26035" y="4826"/>
                  </a:cubicBezTo>
                  <a:cubicBezTo>
                    <a:pt x="21590" y="7239"/>
                    <a:pt x="18034" y="10287"/>
                    <a:pt x="15240" y="14097"/>
                  </a:cubicBezTo>
                  <a:lnTo>
                    <a:pt x="15240" y="889"/>
                  </a:lnTo>
                  <a:lnTo>
                    <a:pt x="0" y="889"/>
                  </a:lnTo>
                  <a:lnTo>
                    <a:pt x="0" y="88519"/>
                  </a:lnTo>
                  <a:lnTo>
                    <a:pt x="15875" y="88519"/>
                  </a:lnTo>
                  <a:lnTo>
                    <a:pt x="15875" y="43307"/>
                  </a:lnTo>
                  <a:cubicBezTo>
                    <a:pt x="15875" y="36957"/>
                    <a:pt x="17018" y="31623"/>
                    <a:pt x="19304" y="27305"/>
                  </a:cubicBezTo>
                  <a:cubicBezTo>
                    <a:pt x="21590" y="22987"/>
                    <a:pt x="24765" y="19812"/>
                    <a:pt x="28956" y="17526"/>
                  </a:cubicBezTo>
                </a:path>
              </a:pathLst>
            </a:custGeom>
            <a:grpFill/>
            <a:ln w="12700" cap="flat">
              <a:noFill/>
              <a:prstDash val="solid"/>
              <a:miter/>
            </a:ln>
          </p:spPr>
          <p:txBody>
            <a:bodyPr rtlCol="0" anchor="ctr"/>
            <a:lstStyle/>
            <a:p>
              <a:endParaRPr lang="nl-NL"/>
            </a:p>
          </p:txBody>
        </p:sp>
        <p:sp>
          <p:nvSpPr>
            <p:cNvPr id="133" name="Vrije vorm: vorm 132">
              <a:extLst>
                <a:ext uri="{FF2B5EF4-FFF2-40B4-BE49-F238E27FC236}">
                  <a16:creationId xmlns:a16="http://schemas.microsoft.com/office/drawing/2014/main" id="{581B2D78-EC52-CEDF-E294-8B5DF844656D}"/>
                </a:ext>
              </a:extLst>
            </p:cNvPr>
            <p:cNvSpPr/>
            <p:nvPr/>
          </p:nvSpPr>
          <p:spPr>
            <a:xfrm>
              <a:off x="7401179" y="1440433"/>
              <a:ext cx="92075" cy="121666"/>
            </a:xfrm>
            <a:custGeom>
              <a:avLst/>
              <a:gdLst>
                <a:gd name="connsiteX0" fmla="*/ 69088 w 92075"/>
                <a:gd name="connsiteY0" fmla="*/ 100584 h 121666"/>
                <a:gd name="connsiteX1" fmla="*/ 46227 w 92075"/>
                <a:gd name="connsiteY1" fmla="*/ 107823 h 121666"/>
                <a:gd name="connsiteX2" fmla="*/ 27559 w 92075"/>
                <a:gd name="connsiteY2" fmla="*/ 104775 h 121666"/>
                <a:gd name="connsiteX3" fmla="*/ 12446 w 92075"/>
                <a:gd name="connsiteY3" fmla="*/ 96393 h 121666"/>
                <a:gd name="connsiteX4" fmla="*/ 4826 w 92075"/>
                <a:gd name="connsiteY4" fmla="*/ 108585 h 121666"/>
                <a:gd name="connsiteX5" fmla="*/ 23240 w 92075"/>
                <a:gd name="connsiteY5" fmla="*/ 118237 h 121666"/>
                <a:gd name="connsiteX6" fmla="*/ 46609 w 92075"/>
                <a:gd name="connsiteY6" fmla="*/ 121666 h 121666"/>
                <a:gd name="connsiteX7" fmla="*/ 80518 w 92075"/>
                <a:gd name="connsiteY7" fmla="*/ 110744 h 121666"/>
                <a:gd name="connsiteX8" fmla="*/ 92075 w 92075"/>
                <a:gd name="connsiteY8" fmla="*/ 76708 h 121666"/>
                <a:gd name="connsiteX9" fmla="*/ 92075 w 92075"/>
                <a:gd name="connsiteY9" fmla="*/ 889 h 121666"/>
                <a:gd name="connsiteX10" fmla="*/ 76962 w 92075"/>
                <a:gd name="connsiteY10" fmla="*/ 889 h 121666"/>
                <a:gd name="connsiteX11" fmla="*/ 76962 w 92075"/>
                <a:gd name="connsiteY11" fmla="*/ 14351 h 121666"/>
                <a:gd name="connsiteX12" fmla="*/ 65024 w 92075"/>
                <a:gd name="connsiteY12" fmla="*/ 4572 h 121666"/>
                <a:gd name="connsiteX13" fmla="*/ 44450 w 92075"/>
                <a:gd name="connsiteY13" fmla="*/ 0 h 121666"/>
                <a:gd name="connsiteX14" fmla="*/ 21717 w 92075"/>
                <a:gd name="connsiteY14" fmla="*/ 5334 h 121666"/>
                <a:gd name="connsiteX15" fmla="*/ 5842 w 92075"/>
                <a:gd name="connsiteY15" fmla="*/ 20193 h 121666"/>
                <a:gd name="connsiteX16" fmla="*/ 0 w 92075"/>
                <a:gd name="connsiteY16" fmla="*/ 42418 h 121666"/>
                <a:gd name="connsiteX17" fmla="*/ 5842 w 92075"/>
                <a:gd name="connsiteY17" fmla="*/ 64643 h 121666"/>
                <a:gd name="connsiteX18" fmla="*/ 21717 w 92075"/>
                <a:gd name="connsiteY18" fmla="*/ 79629 h 121666"/>
                <a:gd name="connsiteX19" fmla="*/ 44450 w 92075"/>
                <a:gd name="connsiteY19" fmla="*/ 84963 h 121666"/>
                <a:gd name="connsiteX20" fmla="*/ 65024 w 92075"/>
                <a:gd name="connsiteY20" fmla="*/ 80264 h 121666"/>
                <a:gd name="connsiteX21" fmla="*/ 76073 w 92075"/>
                <a:gd name="connsiteY21" fmla="*/ 71374 h 121666"/>
                <a:gd name="connsiteX22" fmla="*/ 76073 w 92075"/>
                <a:gd name="connsiteY22" fmla="*/ 78359 h 121666"/>
                <a:gd name="connsiteX23" fmla="*/ 68834 w 92075"/>
                <a:gd name="connsiteY23" fmla="*/ 100584 h 121666"/>
                <a:gd name="connsiteX24" fmla="*/ 72898 w 92075"/>
                <a:gd name="connsiteY24" fmla="*/ 57404 h 121666"/>
                <a:gd name="connsiteX25" fmla="*/ 62230 w 92075"/>
                <a:gd name="connsiteY25" fmla="*/ 67437 h 121666"/>
                <a:gd name="connsiteX26" fmla="*/ 46736 w 92075"/>
                <a:gd name="connsiteY26" fmla="*/ 71120 h 121666"/>
                <a:gd name="connsiteX27" fmla="*/ 31114 w 92075"/>
                <a:gd name="connsiteY27" fmla="*/ 67437 h 121666"/>
                <a:gd name="connsiteX28" fmla="*/ 20320 w 92075"/>
                <a:gd name="connsiteY28" fmla="*/ 57404 h 121666"/>
                <a:gd name="connsiteX29" fmla="*/ 16383 w 92075"/>
                <a:gd name="connsiteY29" fmla="*/ 42545 h 121666"/>
                <a:gd name="connsiteX30" fmla="*/ 20320 w 92075"/>
                <a:gd name="connsiteY30" fmla="*/ 27686 h 121666"/>
                <a:gd name="connsiteX31" fmla="*/ 31114 w 92075"/>
                <a:gd name="connsiteY31" fmla="*/ 17653 h 121666"/>
                <a:gd name="connsiteX32" fmla="*/ 46736 w 92075"/>
                <a:gd name="connsiteY32" fmla="*/ 14097 h 121666"/>
                <a:gd name="connsiteX33" fmla="*/ 62230 w 92075"/>
                <a:gd name="connsiteY33" fmla="*/ 17653 h 121666"/>
                <a:gd name="connsiteX34" fmla="*/ 72898 w 92075"/>
                <a:gd name="connsiteY34" fmla="*/ 27686 h 121666"/>
                <a:gd name="connsiteX35" fmla="*/ 76835 w 92075"/>
                <a:gd name="connsiteY35" fmla="*/ 42545 h 121666"/>
                <a:gd name="connsiteX36" fmla="*/ 72898 w 92075"/>
                <a:gd name="connsiteY36" fmla="*/ 57404 h 121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92075" h="121666">
                  <a:moveTo>
                    <a:pt x="69088" y="100584"/>
                  </a:moveTo>
                  <a:cubicBezTo>
                    <a:pt x="64262" y="105410"/>
                    <a:pt x="56642" y="107823"/>
                    <a:pt x="46227" y="107823"/>
                  </a:cubicBezTo>
                  <a:cubicBezTo>
                    <a:pt x="39751" y="107823"/>
                    <a:pt x="33527" y="106807"/>
                    <a:pt x="27559" y="104775"/>
                  </a:cubicBezTo>
                  <a:cubicBezTo>
                    <a:pt x="21589" y="102743"/>
                    <a:pt x="16637" y="99949"/>
                    <a:pt x="12446" y="96393"/>
                  </a:cubicBezTo>
                  <a:lnTo>
                    <a:pt x="4826" y="108585"/>
                  </a:lnTo>
                  <a:cubicBezTo>
                    <a:pt x="9525" y="112776"/>
                    <a:pt x="15748" y="115951"/>
                    <a:pt x="23240" y="118237"/>
                  </a:cubicBezTo>
                  <a:cubicBezTo>
                    <a:pt x="30861" y="120523"/>
                    <a:pt x="38608" y="121666"/>
                    <a:pt x="46609" y="121666"/>
                  </a:cubicBezTo>
                  <a:cubicBezTo>
                    <a:pt x="61468" y="121666"/>
                    <a:pt x="72771" y="117983"/>
                    <a:pt x="80518" y="110744"/>
                  </a:cubicBezTo>
                  <a:cubicBezTo>
                    <a:pt x="88264" y="103505"/>
                    <a:pt x="92075" y="92075"/>
                    <a:pt x="92075" y="76708"/>
                  </a:cubicBezTo>
                  <a:lnTo>
                    <a:pt x="92075" y="889"/>
                  </a:lnTo>
                  <a:lnTo>
                    <a:pt x="76962" y="889"/>
                  </a:lnTo>
                  <a:lnTo>
                    <a:pt x="76962" y="14351"/>
                  </a:lnTo>
                  <a:cubicBezTo>
                    <a:pt x="73660" y="10160"/>
                    <a:pt x="69723" y="6985"/>
                    <a:pt x="65024" y="4572"/>
                  </a:cubicBezTo>
                  <a:cubicBezTo>
                    <a:pt x="58801" y="1524"/>
                    <a:pt x="52070" y="0"/>
                    <a:pt x="44450" y="0"/>
                  </a:cubicBezTo>
                  <a:cubicBezTo>
                    <a:pt x="35940" y="0"/>
                    <a:pt x="28321" y="1778"/>
                    <a:pt x="21717" y="5334"/>
                  </a:cubicBezTo>
                  <a:cubicBezTo>
                    <a:pt x="14986" y="8890"/>
                    <a:pt x="9778" y="13843"/>
                    <a:pt x="5842" y="20193"/>
                  </a:cubicBezTo>
                  <a:cubicBezTo>
                    <a:pt x="1905" y="26543"/>
                    <a:pt x="0" y="33909"/>
                    <a:pt x="0" y="42418"/>
                  </a:cubicBezTo>
                  <a:cubicBezTo>
                    <a:pt x="0" y="50927"/>
                    <a:pt x="1905" y="58166"/>
                    <a:pt x="5842" y="64643"/>
                  </a:cubicBezTo>
                  <a:cubicBezTo>
                    <a:pt x="9778" y="70993"/>
                    <a:pt x="15113" y="76073"/>
                    <a:pt x="21717" y="79629"/>
                  </a:cubicBezTo>
                  <a:cubicBezTo>
                    <a:pt x="28448" y="83185"/>
                    <a:pt x="35940" y="84963"/>
                    <a:pt x="44450" y="84963"/>
                  </a:cubicBezTo>
                  <a:cubicBezTo>
                    <a:pt x="51943" y="84963"/>
                    <a:pt x="58801" y="83439"/>
                    <a:pt x="65024" y="80264"/>
                  </a:cubicBezTo>
                  <a:cubicBezTo>
                    <a:pt x="69342" y="78105"/>
                    <a:pt x="73025" y="75057"/>
                    <a:pt x="76073" y="71374"/>
                  </a:cubicBezTo>
                  <a:lnTo>
                    <a:pt x="76073" y="78359"/>
                  </a:lnTo>
                  <a:cubicBezTo>
                    <a:pt x="76073" y="88265"/>
                    <a:pt x="73660" y="95631"/>
                    <a:pt x="68834" y="100584"/>
                  </a:cubicBezTo>
                  <a:moveTo>
                    <a:pt x="72898" y="57404"/>
                  </a:moveTo>
                  <a:cubicBezTo>
                    <a:pt x="70358" y="61722"/>
                    <a:pt x="66802" y="65024"/>
                    <a:pt x="62230" y="67437"/>
                  </a:cubicBezTo>
                  <a:cubicBezTo>
                    <a:pt x="57658" y="69850"/>
                    <a:pt x="52577" y="71120"/>
                    <a:pt x="46736" y="71120"/>
                  </a:cubicBezTo>
                  <a:cubicBezTo>
                    <a:pt x="40894" y="71120"/>
                    <a:pt x="35687" y="69850"/>
                    <a:pt x="31114" y="67437"/>
                  </a:cubicBezTo>
                  <a:cubicBezTo>
                    <a:pt x="26543" y="65024"/>
                    <a:pt x="22987" y="61595"/>
                    <a:pt x="20320" y="57404"/>
                  </a:cubicBezTo>
                  <a:cubicBezTo>
                    <a:pt x="17780" y="53086"/>
                    <a:pt x="16383" y="48133"/>
                    <a:pt x="16383" y="42545"/>
                  </a:cubicBezTo>
                  <a:cubicBezTo>
                    <a:pt x="16383" y="36957"/>
                    <a:pt x="17652" y="32004"/>
                    <a:pt x="20320" y="27686"/>
                  </a:cubicBezTo>
                  <a:cubicBezTo>
                    <a:pt x="22860" y="23368"/>
                    <a:pt x="26543" y="20066"/>
                    <a:pt x="31114" y="17653"/>
                  </a:cubicBezTo>
                  <a:cubicBezTo>
                    <a:pt x="35687" y="15240"/>
                    <a:pt x="40894" y="14097"/>
                    <a:pt x="46736" y="14097"/>
                  </a:cubicBezTo>
                  <a:cubicBezTo>
                    <a:pt x="52577" y="14097"/>
                    <a:pt x="57785" y="15240"/>
                    <a:pt x="62230" y="17653"/>
                  </a:cubicBezTo>
                  <a:cubicBezTo>
                    <a:pt x="66802" y="20066"/>
                    <a:pt x="70358" y="23368"/>
                    <a:pt x="72898" y="27686"/>
                  </a:cubicBezTo>
                  <a:cubicBezTo>
                    <a:pt x="75438" y="32004"/>
                    <a:pt x="76835" y="36957"/>
                    <a:pt x="76835" y="42545"/>
                  </a:cubicBezTo>
                  <a:cubicBezTo>
                    <a:pt x="76835" y="48133"/>
                    <a:pt x="75564" y="53086"/>
                    <a:pt x="72898" y="57404"/>
                  </a:cubicBezTo>
                </a:path>
              </a:pathLst>
            </a:custGeom>
            <a:grpFill/>
            <a:ln w="12700" cap="flat">
              <a:noFill/>
              <a:prstDash val="solid"/>
              <a:miter/>
            </a:ln>
          </p:spPr>
          <p:txBody>
            <a:bodyPr rtlCol="0" anchor="ctr"/>
            <a:lstStyle/>
            <a:p>
              <a:endParaRPr lang="nl-NL"/>
            </a:p>
          </p:txBody>
        </p:sp>
        <p:sp>
          <p:nvSpPr>
            <p:cNvPr id="134" name="Vrije vorm: vorm 133">
              <a:extLst>
                <a:ext uri="{FF2B5EF4-FFF2-40B4-BE49-F238E27FC236}">
                  <a16:creationId xmlns:a16="http://schemas.microsoft.com/office/drawing/2014/main" id="{106B6DDB-2974-8062-9B22-0EA290953F57}"/>
                </a:ext>
              </a:extLst>
            </p:cNvPr>
            <p:cNvSpPr/>
            <p:nvPr/>
          </p:nvSpPr>
          <p:spPr>
            <a:xfrm>
              <a:off x="7515606" y="1440561"/>
              <a:ext cx="87375" cy="89408"/>
            </a:xfrm>
            <a:custGeom>
              <a:avLst/>
              <a:gdLst>
                <a:gd name="connsiteX0" fmla="*/ 66548 w 87375"/>
                <a:gd name="connsiteY0" fmla="*/ 5588 h 89408"/>
                <a:gd name="connsiteX1" fmla="*/ 44069 w 87375"/>
                <a:gd name="connsiteY1" fmla="*/ 0 h 89408"/>
                <a:gd name="connsiteX2" fmla="*/ 21462 w 87375"/>
                <a:gd name="connsiteY2" fmla="*/ 5715 h 89408"/>
                <a:gd name="connsiteX3" fmla="*/ 5714 w 87375"/>
                <a:gd name="connsiteY3" fmla="*/ 21463 h 89408"/>
                <a:gd name="connsiteX4" fmla="*/ 0 w 87375"/>
                <a:gd name="connsiteY4" fmla="*/ 44577 h 89408"/>
                <a:gd name="connsiteX5" fmla="*/ 5842 w 87375"/>
                <a:gd name="connsiteY5" fmla="*/ 67691 h 89408"/>
                <a:gd name="connsiteX6" fmla="*/ 22351 w 87375"/>
                <a:gd name="connsiteY6" fmla="*/ 83566 h 89408"/>
                <a:gd name="connsiteX7" fmla="*/ 47117 w 87375"/>
                <a:gd name="connsiteY7" fmla="*/ 89408 h 89408"/>
                <a:gd name="connsiteX8" fmla="*/ 66928 w 87375"/>
                <a:gd name="connsiteY8" fmla="*/ 85725 h 89408"/>
                <a:gd name="connsiteX9" fmla="*/ 81787 w 87375"/>
                <a:gd name="connsiteY9" fmla="*/ 75184 h 89408"/>
                <a:gd name="connsiteX10" fmla="*/ 73025 w 87375"/>
                <a:gd name="connsiteY10" fmla="*/ 64897 h 89408"/>
                <a:gd name="connsiteX11" fmla="*/ 61849 w 87375"/>
                <a:gd name="connsiteY11" fmla="*/ 72898 h 89408"/>
                <a:gd name="connsiteX12" fmla="*/ 47751 w 87375"/>
                <a:gd name="connsiteY12" fmla="*/ 75565 h 89408"/>
                <a:gd name="connsiteX13" fmla="*/ 30987 w 87375"/>
                <a:gd name="connsiteY13" fmla="*/ 71755 h 89408"/>
                <a:gd name="connsiteX14" fmla="*/ 19685 w 87375"/>
                <a:gd name="connsiteY14" fmla="*/ 61087 h 89408"/>
                <a:gd name="connsiteX15" fmla="*/ 15875 w 87375"/>
                <a:gd name="connsiteY15" fmla="*/ 49911 h 89408"/>
                <a:gd name="connsiteX16" fmla="*/ 87122 w 87375"/>
                <a:gd name="connsiteY16" fmla="*/ 49911 h 89408"/>
                <a:gd name="connsiteX17" fmla="*/ 87375 w 87375"/>
                <a:gd name="connsiteY17" fmla="*/ 47371 h 89408"/>
                <a:gd name="connsiteX18" fmla="*/ 87375 w 87375"/>
                <a:gd name="connsiteY18" fmla="*/ 45085 h 89408"/>
                <a:gd name="connsiteX19" fmla="*/ 81787 w 87375"/>
                <a:gd name="connsiteY19" fmla="*/ 21336 h 89408"/>
                <a:gd name="connsiteX20" fmla="*/ 66548 w 87375"/>
                <a:gd name="connsiteY20" fmla="*/ 5588 h 89408"/>
                <a:gd name="connsiteX21" fmla="*/ 15875 w 87375"/>
                <a:gd name="connsiteY21" fmla="*/ 38608 h 89408"/>
                <a:gd name="connsiteX22" fmla="*/ 19303 w 87375"/>
                <a:gd name="connsiteY22" fmla="*/ 27559 h 89408"/>
                <a:gd name="connsiteX23" fmla="*/ 29337 w 87375"/>
                <a:gd name="connsiteY23" fmla="*/ 17145 h 89408"/>
                <a:gd name="connsiteX24" fmla="*/ 44069 w 87375"/>
                <a:gd name="connsiteY24" fmla="*/ 13462 h 89408"/>
                <a:gd name="connsiteX25" fmla="*/ 58927 w 87375"/>
                <a:gd name="connsiteY25" fmla="*/ 17145 h 89408"/>
                <a:gd name="connsiteX26" fmla="*/ 68961 w 87375"/>
                <a:gd name="connsiteY26" fmla="*/ 27432 h 89408"/>
                <a:gd name="connsiteX27" fmla="*/ 72262 w 87375"/>
                <a:gd name="connsiteY27" fmla="*/ 38481 h 89408"/>
                <a:gd name="connsiteX28" fmla="*/ 15875 w 87375"/>
                <a:gd name="connsiteY28" fmla="*/ 38481 h 89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7375" h="89408">
                  <a:moveTo>
                    <a:pt x="66548" y="5588"/>
                  </a:moveTo>
                  <a:cubicBezTo>
                    <a:pt x="60071" y="1778"/>
                    <a:pt x="52577" y="0"/>
                    <a:pt x="44069" y="0"/>
                  </a:cubicBezTo>
                  <a:cubicBezTo>
                    <a:pt x="35560" y="0"/>
                    <a:pt x="28194" y="1905"/>
                    <a:pt x="21462" y="5715"/>
                  </a:cubicBezTo>
                  <a:cubicBezTo>
                    <a:pt x="14859" y="9525"/>
                    <a:pt x="9525" y="14732"/>
                    <a:pt x="5714" y="21463"/>
                  </a:cubicBezTo>
                  <a:cubicBezTo>
                    <a:pt x="1905" y="28194"/>
                    <a:pt x="0" y="35941"/>
                    <a:pt x="0" y="44577"/>
                  </a:cubicBezTo>
                  <a:cubicBezTo>
                    <a:pt x="0" y="53213"/>
                    <a:pt x="1905" y="60960"/>
                    <a:pt x="5842" y="67691"/>
                  </a:cubicBezTo>
                  <a:cubicBezTo>
                    <a:pt x="9778" y="74422"/>
                    <a:pt x="15239" y="79756"/>
                    <a:pt x="22351" y="83566"/>
                  </a:cubicBezTo>
                  <a:cubicBezTo>
                    <a:pt x="29463" y="87376"/>
                    <a:pt x="37719" y="89408"/>
                    <a:pt x="47117" y="89408"/>
                  </a:cubicBezTo>
                  <a:cubicBezTo>
                    <a:pt x="54356" y="89408"/>
                    <a:pt x="60960" y="88138"/>
                    <a:pt x="66928" y="85725"/>
                  </a:cubicBezTo>
                  <a:cubicBezTo>
                    <a:pt x="72898" y="83312"/>
                    <a:pt x="77724" y="79756"/>
                    <a:pt x="81787" y="75184"/>
                  </a:cubicBezTo>
                  <a:lnTo>
                    <a:pt x="73025" y="64897"/>
                  </a:lnTo>
                  <a:cubicBezTo>
                    <a:pt x="69850" y="68453"/>
                    <a:pt x="66039" y="71120"/>
                    <a:pt x="61849" y="72898"/>
                  </a:cubicBezTo>
                  <a:cubicBezTo>
                    <a:pt x="57658" y="74676"/>
                    <a:pt x="52832" y="75565"/>
                    <a:pt x="47751" y="75565"/>
                  </a:cubicBezTo>
                  <a:cubicBezTo>
                    <a:pt x="41401" y="75565"/>
                    <a:pt x="35940" y="74295"/>
                    <a:pt x="30987" y="71755"/>
                  </a:cubicBezTo>
                  <a:cubicBezTo>
                    <a:pt x="26162" y="69215"/>
                    <a:pt x="22351" y="65659"/>
                    <a:pt x="19685" y="61087"/>
                  </a:cubicBezTo>
                  <a:cubicBezTo>
                    <a:pt x="17652" y="57658"/>
                    <a:pt x="16510" y="53975"/>
                    <a:pt x="15875" y="49911"/>
                  </a:cubicBezTo>
                  <a:lnTo>
                    <a:pt x="87122" y="49911"/>
                  </a:lnTo>
                  <a:cubicBezTo>
                    <a:pt x="87122" y="49149"/>
                    <a:pt x="87249" y="48260"/>
                    <a:pt x="87375" y="47371"/>
                  </a:cubicBezTo>
                  <a:cubicBezTo>
                    <a:pt x="87375" y="46482"/>
                    <a:pt x="87375" y="45720"/>
                    <a:pt x="87375" y="45085"/>
                  </a:cubicBezTo>
                  <a:cubicBezTo>
                    <a:pt x="87375" y="36068"/>
                    <a:pt x="85471" y="28067"/>
                    <a:pt x="81787" y="21336"/>
                  </a:cubicBezTo>
                  <a:cubicBezTo>
                    <a:pt x="78105" y="14605"/>
                    <a:pt x="73025" y="9271"/>
                    <a:pt x="66548" y="5588"/>
                  </a:cubicBezTo>
                  <a:moveTo>
                    <a:pt x="15875" y="38608"/>
                  </a:moveTo>
                  <a:cubicBezTo>
                    <a:pt x="16383" y="34544"/>
                    <a:pt x="17525" y="30861"/>
                    <a:pt x="19303" y="27559"/>
                  </a:cubicBezTo>
                  <a:cubicBezTo>
                    <a:pt x="21717" y="23114"/>
                    <a:pt x="25146" y="19558"/>
                    <a:pt x="29337" y="17145"/>
                  </a:cubicBezTo>
                  <a:cubicBezTo>
                    <a:pt x="33655" y="14605"/>
                    <a:pt x="38608" y="13462"/>
                    <a:pt x="44069" y="13462"/>
                  </a:cubicBezTo>
                  <a:cubicBezTo>
                    <a:pt x="49530" y="13462"/>
                    <a:pt x="54610" y="14732"/>
                    <a:pt x="58927" y="17145"/>
                  </a:cubicBezTo>
                  <a:cubicBezTo>
                    <a:pt x="63119" y="19685"/>
                    <a:pt x="66548" y="23114"/>
                    <a:pt x="68961" y="27432"/>
                  </a:cubicBezTo>
                  <a:cubicBezTo>
                    <a:pt x="70738" y="30734"/>
                    <a:pt x="71882" y="34417"/>
                    <a:pt x="72262" y="38481"/>
                  </a:cubicBezTo>
                  <a:lnTo>
                    <a:pt x="15875" y="38481"/>
                  </a:lnTo>
                  <a:close/>
                </a:path>
              </a:pathLst>
            </a:custGeom>
            <a:grpFill/>
            <a:ln w="12700" cap="flat">
              <a:noFill/>
              <a:prstDash val="solid"/>
              <a:miter/>
            </a:ln>
          </p:spPr>
          <p:txBody>
            <a:bodyPr rtlCol="0" anchor="ctr"/>
            <a:lstStyle/>
            <a:p>
              <a:endParaRPr lang="nl-NL"/>
            </a:p>
          </p:txBody>
        </p:sp>
        <p:sp>
          <p:nvSpPr>
            <p:cNvPr id="135" name="Vrije vorm: vorm 134">
              <a:extLst>
                <a:ext uri="{FF2B5EF4-FFF2-40B4-BE49-F238E27FC236}">
                  <a16:creationId xmlns:a16="http://schemas.microsoft.com/office/drawing/2014/main" id="{1154859E-6601-8717-31AA-7400A71EAE79}"/>
                </a:ext>
              </a:extLst>
            </p:cNvPr>
            <p:cNvSpPr/>
            <p:nvPr/>
          </p:nvSpPr>
          <p:spPr>
            <a:xfrm>
              <a:off x="7624953" y="1440561"/>
              <a:ext cx="83184" cy="88646"/>
            </a:xfrm>
            <a:custGeom>
              <a:avLst/>
              <a:gdLst>
                <a:gd name="connsiteX0" fmla="*/ 78613 w 83184"/>
                <a:gd name="connsiteY0" fmla="*/ 16764 h 88646"/>
                <a:gd name="connsiteX1" fmla="*/ 65786 w 83184"/>
                <a:gd name="connsiteY1" fmla="*/ 4191 h 88646"/>
                <a:gd name="connsiteX2" fmla="*/ 46863 w 83184"/>
                <a:gd name="connsiteY2" fmla="*/ 0 h 88646"/>
                <a:gd name="connsiteX3" fmla="*/ 26035 w 83184"/>
                <a:gd name="connsiteY3" fmla="*/ 4826 h 88646"/>
                <a:gd name="connsiteX4" fmla="*/ 15240 w 83184"/>
                <a:gd name="connsiteY4" fmla="*/ 14097 h 88646"/>
                <a:gd name="connsiteX5" fmla="*/ 15240 w 83184"/>
                <a:gd name="connsiteY5" fmla="*/ 889 h 88646"/>
                <a:gd name="connsiteX6" fmla="*/ 0 w 83184"/>
                <a:gd name="connsiteY6" fmla="*/ 889 h 88646"/>
                <a:gd name="connsiteX7" fmla="*/ 0 w 83184"/>
                <a:gd name="connsiteY7" fmla="*/ 88646 h 88646"/>
                <a:gd name="connsiteX8" fmla="*/ 15875 w 83184"/>
                <a:gd name="connsiteY8" fmla="*/ 88646 h 88646"/>
                <a:gd name="connsiteX9" fmla="*/ 15875 w 83184"/>
                <a:gd name="connsiteY9" fmla="*/ 43434 h 88646"/>
                <a:gd name="connsiteX10" fmla="*/ 19303 w 83184"/>
                <a:gd name="connsiteY10" fmla="*/ 27432 h 88646"/>
                <a:gd name="connsiteX11" fmla="*/ 28956 w 83184"/>
                <a:gd name="connsiteY11" fmla="*/ 17653 h 88646"/>
                <a:gd name="connsiteX12" fmla="*/ 43688 w 83184"/>
                <a:gd name="connsiteY12" fmla="*/ 14351 h 88646"/>
                <a:gd name="connsiteX13" fmla="*/ 61087 w 83184"/>
                <a:gd name="connsiteY13" fmla="*/ 20828 h 88646"/>
                <a:gd name="connsiteX14" fmla="*/ 67310 w 83184"/>
                <a:gd name="connsiteY14" fmla="*/ 40005 h 88646"/>
                <a:gd name="connsiteX15" fmla="*/ 67310 w 83184"/>
                <a:gd name="connsiteY15" fmla="*/ 88646 h 88646"/>
                <a:gd name="connsiteX16" fmla="*/ 83185 w 83184"/>
                <a:gd name="connsiteY16" fmla="*/ 88646 h 88646"/>
                <a:gd name="connsiteX17" fmla="*/ 83185 w 83184"/>
                <a:gd name="connsiteY17" fmla="*/ 38227 h 88646"/>
                <a:gd name="connsiteX18" fmla="*/ 78613 w 83184"/>
                <a:gd name="connsiteY18" fmla="*/ 16891 h 88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3184" h="88646">
                  <a:moveTo>
                    <a:pt x="78613" y="16764"/>
                  </a:moveTo>
                  <a:cubicBezTo>
                    <a:pt x="75565" y="11176"/>
                    <a:pt x="71247" y="6985"/>
                    <a:pt x="65786" y="4191"/>
                  </a:cubicBezTo>
                  <a:cubicBezTo>
                    <a:pt x="60325" y="1397"/>
                    <a:pt x="53975" y="0"/>
                    <a:pt x="46863" y="0"/>
                  </a:cubicBezTo>
                  <a:cubicBezTo>
                    <a:pt x="38862" y="0"/>
                    <a:pt x="32003" y="1651"/>
                    <a:pt x="26035" y="4826"/>
                  </a:cubicBezTo>
                  <a:cubicBezTo>
                    <a:pt x="21590" y="7239"/>
                    <a:pt x="18034" y="10287"/>
                    <a:pt x="15240" y="14097"/>
                  </a:cubicBezTo>
                  <a:lnTo>
                    <a:pt x="15240" y="889"/>
                  </a:lnTo>
                  <a:lnTo>
                    <a:pt x="0" y="889"/>
                  </a:lnTo>
                  <a:lnTo>
                    <a:pt x="0" y="88646"/>
                  </a:lnTo>
                  <a:lnTo>
                    <a:pt x="15875" y="88646"/>
                  </a:lnTo>
                  <a:lnTo>
                    <a:pt x="15875" y="43434"/>
                  </a:lnTo>
                  <a:cubicBezTo>
                    <a:pt x="15875" y="37084"/>
                    <a:pt x="17018" y="31750"/>
                    <a:pt x="19303" y="27432"/>
                  </a:cubicBezTo>
                  <a:cubicBezTo>
                    <a:pt x="21590" y="23114"/>
                    <a:pt x="24765" y="19939"/>
                    <a:pt x="28956" y="17653"/>
                  </a:cubicBezTo>
                  <a:cubicBezTo>
                    <a:pt x="33147" y="15494"/>
                    <a:pt x="38100" y="14351"/>
                    <a:pt x="43688" y="14351"/>
                  </a:cubicBezTo>
                  <a:cubicBezTo>
                    <a:pt x="51181" y="14351"/>
                    <a:pt x="57023" y="16510"/>
                    <a:pt x="61087" y="20828"/>
                  </a:cubicBezTo>
                  <a:cubicBezTo>
                    <a:pt x="65278" y="25146"/>
                    <a:pt x="67310" y="31496"/>
                    <a:pt x="67310" y="40005"/>
                  </a:cubicBezTo>
                  <a:lnTo>
                    <a:pt x="67310" y="88646"/>
                  </a:lnTo>
                  <a:lnTo>
                    <a:pt x="83185" y="88646"/>
                  </a:lnTo>
                  <a:lnTo>
                    <a:pt x="83185" y="38227"/>
                  </a:lnTo>
                  <a:cubicBezTo>
                    <a:pt x="83185" y="29591"/>
                    <a:pt x="81661" y="22479"/>
                    <a:pt x="78613" y="16891"/>
                  </a:cubicBezTo>
                </a:path>
              </a:pathLst>
            </a:custGeom>
            <a:grpFill/>
            <a:ln w="12700" cap="flat">
              <a:noFill/>
              <a:prstDash val="solid"/>
              <a:miter/>
            </a:ln>
          </p:spPr>
          <p:txBody>
            <a:bodyPr rtlCol="0" anchor="ctr"/>
            <a:lstStyle/>
            <a:p>
              <a:endParaRPr lang="nl-NL"/>
            </a:p>
          </p:txBody>
        </p:sp>
        <p:sp>
          <p:nvSpPr>
            <p:cNvPr id="136" name="Vrije vorm: vorm 135">
              <a:extLst>
                <a:ext uri="{FF2B5EF4-FFF2-40B4-BE49-F238E27FC236}">
                  <a16:creationId xmlns:a16="http://schemas.microsoft.com/office/drawing/2014/main" id="{31136D9A-2BDF-464B-E6C6-B219F7E14A0E}"/>
                </a:ext>
              </a:extLst>
            </p:cNvPr>
            <p:cNvSpPr/>
            <p:nvPr/>
          </p:nvSpPr>
          <p:spPr>
            <a:xfrm>
              <a:off x="6879970" y="1605914"/>
              <a:ext cx="91821" cy="121666"/>
            </a:xfrm>
            <a:custGeom>
              <a:avLst/>
              <a:gdLst>
                <a:gd name="connsiteX0" fmla="*/ 76962 w 91821"/>
                <a:gd name="connsiteY0" fmla="*/ 14351 h 121666"/>
                <a:gd name="connsiteX1" fmla="*/ 65024 w 91821"/>
                <a:gd name="connsiteY1" fmla="*/ 4572 h 121666"/>
                <a:gd name="connsiteX2" fmla="*/ 44450 w 91821"/>
                <a:gd name="connsiteY2" fmla="*/ 0 h 121666"/>
                <a:gd name="connsiteX3" fmla="*/ 21717 w 91821"/>
                <a:gd name="connsiteY3" fmla="*/ 5334 h 121666"/>
                <a:gd name="connsiteX4" fmla="*/ 5842 w 91821"/>
                <a:gd name="connsiteY4" fmla="*/ 20193 h 121666"/>
                <a:gd name="connsiteX5" fmla="*/ 0 w 91821"/>
                <a:gd name="connsiteY5" fmla="*/ 42418 h 121666"/>
                <a:gd name="connsiteX6" fmla="*/ 5842 w 91821"/>
                <a:gd name="connsiteY6" fmla="*/ 64643 h 121666"/>
                <a:gd name="connsiteX7" fmla="*/ 21717 w 91821"/>
                <a:gd name="connsiteY7" fmla="*/ 79629 h 121666"/>
                <a:gd name="connsiteX8" fmla="*/ 44450 w 91821"/>
                <a:gd name="connsiteY8" fmla="*/ 84963 h 121666"/>
                <a:gd name="connsiteX9" fmla="*/ 65024 w 91821"/>
                <a:gd name="connsiteY9" fmla="*/ 80264 h 121666"/>
                <a:gd name="connsiteX10" fmla="*/ 76073 w 91821"/>
                <a:gd name="connsiteY10" fmla="*/ 71374 h 121666"/>
                <a:gd name="connsiteX11" fmla="*/ 76073 w 91821"/>
                <a:gd name="connsiteY11" fmla="*/ 78359 h 121666"/>
                <a:gd name="connsiteX12" fmla="*/ 68835 w 91821"/>
                <a:gd name="connsiteY12" fmla="*/ 100584 h 121666"/>
                <a:gd name="connsiteX13" fmla="*/ 45974 w 91821"/>
                <a:gd name="connsiteY13" fmla="*/ 107823 h 121666"/>
                <a:gd name="connsiteX14" fmla="*/ 27305 w 91821"/>
                <a:gd name="connsiteY14" fmla="*/ 104775 h 121666"/>
                <a:gd name="connsiteX15" fmla="*/ 12192 w 91821"/>
                <a:gd name="connsiteY15" fmla="*/ 96393 h 121666"/>
                <a:gd name="connsiteX16" fmla="*/ 4573 w 91821"/>
                <a:gd name="connsiteY16" fmla="*/ 108585 h 121666"/>
                <a:gd name="connsiteX17" fmla="*/ 22987 w 91821"/>
                <a:gd name="connsiteY17" fmla="*/ 118237 h 121666"/>
                <a:gd name="connsiteX18" fmla="*/ 46355 w 91821"/>
                <a:gd name="connsiteY18" fmla="*/ 121666 h 121666"/>
                <a:gd name="connsiteX19" fmla="*/ 80264 w 91821"/>
                <a:gd name="connsiteY19" fmla="*/ 110744 h 121666"/>
                <a:gd name="connsiteX20" fmla="*/ 91822 w 91821"/>
                <a:gd name="connsiteY20" fmla="*/ 76708 h 121666"/>
                <a:gd name="connsiteX21" fmla="*/ 91822 w 91821"/>
                <a:gd name="connsiteY21" fmla="*/ 889 h 121666"/>
                <a:gd name="connsiteX22" fmla="*/ 76709 w 91821"/>
                <a:gd name="connsiteY22" fmla="*/ 889 h 121666"/>
                <a:gd name="connsiteX23" fmla="*/ 76709 w 91821"/>
                <a:gd name="connsiteY23" fmla="*/ 14351 h 121666"/>
                <a:gd name="connsiteX24" fmla="*/ 72517 w 91821"/>
                <a:gd name="connsiteY24" fmla="*/ 57404 h 121666"/>
                <a:gd name="connsiteX25" fmla="*/ 61849 w 91821"/>
                <a:gd name="connsiteY25" fmla="*/ 67437 h 121666"/>
                <a:gd name="connsiteX26" fmla="*/ 46355 w 91821"/>
                <a:gd name="connsiteY26" fmla="*/ 71120 h 121666"/>
                <a:gd name="connsiteX27" fmla="*/ 30735 w 91821"/>
                <a:gd name="connsiteY27" fmla="*/ 67437 h 121666"/>
                <a:gd name="connsiteX28" fmla="*/ 19939 w 91821"/>
                <a:gd name="connsiteY28" fmla="*/ 57404 h 121666"/>
                <a:gd name="connsiteX29" fmla="*/ 16002 w 91821"/>
                <a:gd name="connsiteY29" fmla="*/ 42545 h 121666"/>
                <a:gd name="connsiteX30" fmla="*/ 19939 w 91821"/>
                <a:gd name="connsiteY30" fmla="*/ 27686 h 121666"/>
                <a:gd name="connsiteX31" fmla="*/ 30735 w 91821"/>
                <a:gd name="connsiteY31" fmla="*/ 17653 h 121666"/>
                <a:gd name="connsiteX32" fmla="*/ 46355 w 91821"/>
                <a:gd name="connsiteY32" fmla="*/ 14097 h 121666"/>
                <a:gd name="connsiteX33" fmla="*/ 61849 w 91821"/>
                <a:gd name="connsiteY33" fmla="*/ 17653 h 121666"/>
                <a:gd name="connsiteX34" fmla="*/ 72517 w 91821"/>
                <a:gd name="connsiteY34" fmla="*/ 27686 h 121666"/>
                <a:gd name="connsiteX35" fmla="*/ 76454 w 91821"/>
                <a:gd name="connsiteY35" fmla="*/ 42545 h 121666"/>
                <a:gd name="connsiteX36" fmla="*/ 72517 w 91821"/>
                <a:gd name="connsiteY36" fmla="*/ 57404 h 121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91821" h="121666">
                  <a:moveTo>
                    <a:pt x="76962" y="14351"/>
                  </a:moveTo>
                  <a:cubicBezTo>
                    <a:pt x="73661" y="10160"/>
                    <a:pt x="69723" y="6985"/>
                    <a:pt x="65024" y="4572"/>
                  </a:cubicBezTo>
                  <a:cubicBezTo>
                    <a:pt x="58801" y="1524"/>
                    <a:pt x="51943" y="0"/>
                    <a:pt x="44450" y="0"/>
                  </a:cubicBezTo>
                  <a:cubicBezTo>
                    <a:pt x="35941" y="0"/>
                    <a:pt x="28322" y="1778"/>
                    <a:pt x="21717" y="5334"/>
                  </a:cubicBezTo>
                  <a:cubicBezTo>
                    <a:pt x="14986" y="8890"/>
                    <a:pt x="9779" y="13843"/>
                    <a:pt x="5842" y="20193"/>
                  </a:cubicBezTo>
                  <a:cubicBezTo>
                    <a:pt x="1905" y="26543"/>
                    <a:pt x="0" y="33909"/>
                    <a:pt x="0" y="42418"/>
                  </a:cubicBezTo>
                  <a:cubicBezTo>
                    <a:pt x="0" y="50927"/>
                    <a:pt x="1905" y="58166"/>
                    <a:pt x="5842" y="64643"/>
                  </a:cubicBezTo>
                  <a:cubicBezTo>
                    <a:pt x="9779" y="70993"/>
                    <a:pt x="15113" y="76073"/>
                    <a:pt x="21717" y="79629"/>
                  </a:cubicBezTo>
                  <a:cubicBezTo>
                    <a:pt x="28448" y="83185"/>
                    <a:pt x="35941" y="84963"/>
                    <a:pt x="44450" y="84963"/>
                  </a:cubicBezTo>
                  <a:cubicBezTo>
                    <a:pt x="51943" y="84963"/>
                    <a:pt x="58801" y="83439"/>
                    <a:pt x="65024" y="80264"/>
                  </a:cubicBezTo>
                  <a:cubicBezTo>
                    <a:pt x="69342" y="78105"/>
                    <a:pt x="73025" y="75057"/>
                    <a:pt x="76073" y="71374"/>
                  </a:cubicBezTo>
                  <a:lnTo>
                    <a:pt x="76073" y="78359"/>
                  </a:lnTo>
                  <a:cubicBezTo>
                    <a:pt x="76073" y="88265"/>
                    <a:pt x="73661" y="95631"/>
                    <a:pt x="68835" y="100584"/>
                  </a:cubicBezTo>
                  <a:cubicBezTo>
                    <a:pt x="64008" y="105410"/>
                    <a:pt x="56388" y="107823"/>
                    <a:pt x="45974" y="107823"/>
                  </a:cubicBezTo>
                  <a:cubicBezTo>
                    <a:pt x="39498" y="107823"/>
                    <a:pt x="33274" y="106807"/>
                    <a:pt x="27305" y="104775"/>
                  </a:cubicBezTo>
                  <a:cubicBezTo>
                    <a:pt x="21336" y="102743"/>
                    <a:pt x="16383" y="99949"/>
                    <a:pt x="12192" y="96393"/>
                  </a:cubicBezTo>
                  <a:lnTo>
                    <a:pt x="4573" y="108585"/>
                  </a:lnTo>
                  <a:cubicBezTo>
                    <a:pt x="9272" y="112776"/>
                    <a:pt x="15494" y="115951"/>
                    <a:pt x="22987" y="118237"/>
                  </a:cubicBezTo>
                  <a:cubicBezTo>
                    <a:pt x="30607" y="120523"/>
                    <a:pt x="38354" y="121666"/>
                    <a:pt x="46355" y="121666"/>
                  </a:cubicBezTo>
                  <a:cubicBezTo>
                    <a:pt x="61214" y="121666"/>
                    <a:pt x="72517" y="117983"/>
                    <a:pt x="80264" y="110744"/>
                  </a:cubicBezTo>
                  <a:cubicBezTo>
                    <a:pt x="88011" y="103505"/>
                    <a:pt x="91822" y="92075"/>
                    <a:pt x="91822" y="76708"/>
                  </a:cubicBezTo>
                  <a:lnTo>
                    <a:pt x="91822" y="889"/>
                  </a:lnTo>
                  <a:lnTo>
                    <a:pt x="76709" y="889"/>
                  </a:lnTo>
                  <a:lnTo>
                    <a:pt x="76709" y="14351"/>
                  </a:lnTo>
                  <a:close/>
                  <a:moveTo>
                    <a:pt x="72517" y="57404"/>
                  </a:moveTo>
                  <a:cubicBezTo>
                    <a:pt x="69977" y="61722"/>
                    <a:pt x="66422" y="65024"/>
                    <a:pt x="61849" y="67437"/>
                  </a:cubicBezTo>
                  <a:cubicBezTo>
                    <a:pt x="57277" y="69850"/>
                    <a:pt x="52198" y="71120"/>
                    <a:pt x="46355" y="71120"/>
                  </a:cubicBezTo>
                  <a:cubicBezTo>
                    <a:pt x="40513" y="71120"/>
                    <a:pt x="35306" y="69850"/>
                    <a:pt x="30735" y="67437"/>
                  </a:cubicBezTo>
                  <a:cubicBezTo>
                    <a:pt x="26162" y="65024"/>
                    <a:pt x="22606" y="61595"/>
                    <a:pt x="19939" y="57404"/>
                  </a:cubicBezTo>
                  <a:cubicBezTo>
                    <a:pt x="17399" y="53086"/>
                    <a:pt x="16002" y="48133"/>
                    <a:pt x="16002" y="42545"/>
                  </a:cubicBezTo>
                  <a:cubicBezTo>
                    <a:pt x="16002" y="36957"/>
                    <a:pt x="17273" y="32004"/>
                    <a:pt x="19939" y="27686"/>
                  </a:cubicBezTo>
                  <a:cubicBezTo>
                    <a:pt x="22479" y="23368"/>
                    <a:pt x="26162" y="20066"/>
                    <a:pt x="30735" y="17653"/>
                  </a:cubicBezTo>
                  <a:cubicBezTo>
                    <a:pt x="35306" y="15240"/>
                    <a:pt x="40513" y="14097"/>
                    <a:pt x="46355" y="14097"/>
                  </a:cubicBezTo>
                  <a:cubicBezTo>
                    <a:pt x="52198" y="14097"/>
                    <a:pt x="57404" y="15240"/>
                    <a:pt x="61849" y="17653"/>
                  </a:cubicBezTo>
                  <a:cubicBezTo>
                    <a:pt x="66422" y="20066"/>
                    <a:pt x="69977" y="23368"/>
                    <a:pt x="72517" y="27686"/>
                  </a:cubicBezTo>
                  <a:cubicBezTo>
                    <a:pt x="75057" y="32004"/>
                    <a:pt x="76454" y="36957"/>
                    <a:pt x="76454" y="42545"/>
                  </a:cubicBezTo>
                  <a:cubicBezTo>
                    <a:pt x="76454" y="48133"/>
                    <a:pt x="75185" y="53086"/>
                    <a:pt x="72517" y="57404"/>
                  </a:cubicBezTo>
                </a:path>
              </a:pathLst>
            </a:custGeom>
            <a:grpFill/>
            <a:ln w="12700" cap="flat">
              <a:noFill/>
              <a:prstDash val="solid"/>
              <a:miter/>
            </a:ln>
          </p:spPr>
          <p:txBody>
            <a:bodyPr rtlCol="0" anchor="ctr"/>
            <a:lstStyle/>
            <a:p>
              <a:endParaRPr lang="nl-NL"/>
            </a:p>
          </p:txBody>
        </p:sp>
        <p:sp>
          <p:nvSpPr>
            <p:cNvPr id="137" name="Vrije vorm: vorm 136">
              <a:extLst>
                <a:ext uri="{FF2B5EF4-FFF2-40B4-BE49-F238E27FC236}">
                  <a16:creationId xmlns:a16="http://schemas.microsoft.com/office/drawing/2014/main" id="{460CC578-ACB3-266D-6FDF-EC574FFEDFEF}"/>
                </a:ext>
              </a:extLst>
            </p:cNvPr>
            <p:cNvSpPr/>
            <p:nvPr/>
          </p:nvSpPr>
          <p:spPr>
            <a:xfrm>
              <a:off x="7002271" y="1606041"/>
              <a:ext cx="47244" cy="88518"/>
            </a:xfrm>
            <a:custGeom>
              <a:avLst/>
              <a:gdLst>
                <a:gd name="connsiteX0" fmla="*/ 15240 w 47244"/>
                <a:gd name="connsiteY0" fmla="*/ 15748 h 88518"/>
                <a:gd name="connsiteX1" fmla="*/ 15240 w 47244"/>
                <a:gd name="connsiteY1" fmla="*/ 889 h 88518"/>
                <a:gd name="connsiteX2" fmla="*/ 0 w 47244"/>
                <a:gd name="connsiteY2" fmla="*/ 889 h 88518"/>
                <a:gd name="connsiteX3" fmla="*/ 0 w 47244"/>
                <a:gd name="connsiteY3" fmla="*/ 88519 h 88518"/>
                <a:gd name="connsiteX4" fmla="*/ 15875 w 47244"/>
                <a:gd name="connsiteY4" fmla="*/ 88519 h 88518"/>
                <a:gd name="connsiteX5" fmla="*/ 15875 w 47244"/>
                <a:gd name="connsiteY5" fmla="*/ 44831 h 88518"/>
                <a:gd name="connsiteX6" fmla="*/ 23368 w 47244"/>
                <a:gd name="connsiteY6" fmla="*/ 22860 h 88518"/>
                <a:gd name="connsiteX7" fmla="*/ 43561 w 47244"/>
                <a:gd name="connsiteY7" fmla="*/ 15240 h 88518"/>
                <a:gd name="connsiteX8" fmla="*/ 45339 w 47244"/>
                <a:gd name="connsiteY8" fmla="*/ 15240 h 88518"/>
                <a:gd name="connsiteX9" fmla="*/ 47244 w 47244"/>
                <a:gd name="connsiteY9" fmla="*/ 15367 h 88518"/>
                <a:gd name="connsiteX10" fmla="*/ 47244 w 47244"/>
                <a:gd name="connsiteY10" fmla="*/ 0 h 88518"/>
                <a:gd name="connsiteX11" fmla="*/ 26035 w 47244"/>
                <a:gd name="connsiteY11" fmla="*/ 4826 h 88518"/>
                <a:gd name="connsiteX12" fmla="*/ 15240 w 47244"/>
                <a:gd name="connsiteY12" fmla="*/ 15748 h 88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244" h="88518">
                  <a:moveTo>
                    <a:pt x="15240" y="15748"/>
                  </a:moveTo>
                  <a:lnTo>
                    <a:pt x="15240" y="889"/>
                  </a:lnTo>
                  <a:lnTo>
                    <a:pt x="0" y="889"/>
                  </a:lnTo>
                  <a:lnTo>
                    <a:pt x="0" y="88519"/>
                  </a:lnTo>
                  <a:lnTo>
                    <a:pt x="15875" y="88519"/>
                  </a:lnTo>
                  <a:lnTo>
                    <a:pt x="15875" y="44831"/>
                  </a:lnTo>
                  <a:cubicBezTo>
                    <a:pt x="15875" y="35179"/>
                    <a:pt x="18415" y="27940"/>
                    <a:pt x="23368" y="22860"/>
                  </a:cubicBezTo>
                  <a:cubicBezTo>
                    <a:pt x="28322" y="17780"/>
                    <a:pt x="35052" y="15240"/>
                    <a:pt x="43561" y="15240"/>
                  </a:cubicBezTo>
                  <a:lnTo>
                    <a:pt x="45339" y="15240"/>
                  </a:lnTo>
                  <a:cubicBezTo>
                    <a:pt x="45339" y="15240"/>
                    <a:pt x="46610" y="15240"/>
                    <a:pt x="47244" y="15367"/>
                  </a:cubicBezTo>
                  <a:lnTo>
                    <a:pt x="47244" y="0"/>
                  </a:lnTo>
                  <a:cubicBezTo>
                    <a:pt x="38862" y="0"/>
                    <a:pt x="31750" y="1651"/>
                    <a:pt x="26035" y="4826"/>
                  </a:cubicBezTo>
                  <a:cubicBezTo>
                    <a:pt x="21336" y="7493"/>
                    <a:pt x="17780" y="11176"/>
                    <a:pt x="15240" y="15748"/>
                  </a:cubicBezTo>
                </a:path>
              </a:pathLst>
            </a:custGeom>
            <a:grpFill/>
            <a:ln w="12700" cap="flat">
              <a:noFill/>
              <a:prstDash val="solid"/>
              <a:miter/>
            </a:ln>
          </p:spPr>
          <p:txBody>
            <a:bodyPr rtlCol="0" anchor="ctr"/>
            <a:lstStyle/>
            <a:p>
              <a:endParaRPr lang="nl-NL"/>
            </a:p>
          </p:txBody>
        </p:sp>
        <p:sp>
          <p:nvSpPr>
            <p:cNvPr id="138" name="Vrije vorm: vorm 137">
              <a:extLst>
                <a:ext uri="{FF2B5EF4-FFF2-40B4-BE49-F238E27FC236}">
                  <a16:creationId xmlns:a16="http://schemas.microsoft.com/office/drawing/2014/main" id="{DDC3662B-0E95-84C5-4D0F-10B80841B4A4}"/>
                </a:ext>
              </a:extLst>
            </p:cNvPr>
            <p:cNvSpPr/>
            <p:nvPr/>
          </p:nvSpPr>
          <p:spPr>
            <a:xfrm>
              <a:off x="7061961" y="1606041"/>
              <a:ext cx="91058" cy="89662"/>
            </a:xfrm>
            <a:custGeom>
              <a:avLst/>
              <a:gdLst>
                <a:gd name="connsiteX0" fmla="*/ 69088 w 91058"/>
                <a:gd name="connsiteY0" fmla="*/ 5715 h 89662"/>
                <a:gd name="connsiteX1" fmla="*/ 45720 w 91058"/>
                <a:gd name="connsiteY1" fmla="*/ 0 h 89662"/>
                <a:gd name="connsiteX2" fmla="*/ 22225 w 91058"/>
                <a:gd name="connsiteY2" fmla="*/ 5842 h 89662"/>
                <a:gd name="connsiteX3" fmla="*/ 5969 w 91058"/>
                <a:gd name="connsiteY3" fmla="*/ 21590 h 89662"/>
                <a:gd name="connsiteX4" fmla="*/ 0 w 91058"/>
                <a:gd name="connsiteY4" fmla="*/ 44704 h 89662"/>
                <a:gd name="connsiteX5" fmla="*/ 5969 w 91058"/>
                <a:gd name="connsiteY5" fmla="*/ 67818 h 89662"/>
                <a:gd name="connsiteX6" fmla="*/ 22225 w 91058"/>
                <a:gd name="connsiteY6" fmla="*/ 83820 h 89662"/>
                <a:gd name="connsiteX7" fmla="*/ 45593 w 91058"/>
                <a:gd name="connsiteY7" fmla="*/ 89662 h 89662"/>
                <a:gd name="connsiteX8" fmla="*/ 68961 w 91058"/>
                <a:gd name="connsiteY8" fmla="*/ 83820 h 89662"/>
                <a:gd name="connsiteX9" fmla="*/ 85217 w 91058"/>
                <a:gd name="connsiteY9" fmla="*/ 67945 h 89662"/>
                <a:gd name="connsiteX10" fmla="*/ 91059 w 91058"/>
                <a:gd name="connsiteY10" fmla="*/ 44831 h 89662"/>
                <a:gd name="connsiteX11" fmla="*/ 85217 w 91058"/>
                <a:gd name="connsiteY11" fmla="*/ 21717 h 89662"/>
                <a:gd name="connsiteX12" fmla="*/ 68961 w 91058"/>
                <a:gd name="connsiteY12" fmla="*/ 5969 h 89662"/>
                <a:gd name="connsiteX13" fmla="*/ 71374 w 91058"/>
                <a:gd name="connsiteY13" fmla="*/ 60960 h 89662"/>
                <a:gd name="connsiteX14" fmla="*/ 60833 w 91058"/>
                <a:gd name="connsiteY14" fmla="*/ 71755 h 89662"/>
                <a:gd name="connsiteX15" fmla="*/ 45720 w 91058"/>
                <a:gd name="connsiteY15" fmla="*/ 75565 h 89662"/>
                <a:gd name="connsiteX16" fmla="*/ 30607 w 91058"/>
                <a:gd name="connsiteY16" fmla="*/ 71755 h 89662"/>
                <a:gd name="connsiteX17" fmla="*/ 20066 w 91058"/>
                <a:gd name="connsiteY17" fmla="*/ 60960 h 89662"/>
                <a:gd name="connsiteX18" fmla="*/ 16129 w 91058"/>
                <a:gd name="connsiteY18" fmla="*/ 44704 h 89662"/>
                <a:gd name="connsiteX19" fmla="*/ 20066 w 91058"/>
                <a:gd name="connsiteY19" fmla="*/ 28448 h 89662"/>
                <a:gd name="connsiteX20" fmla="*/ 30607 w 91058"/>
                <a:gd name="connsiteY20" fmla="*/ 17780 h 89662"/>
                <a:gd name="connsiteX21" fmla="*/ 45720 w 91058"/>
                <a:gd name="connsiteY21" fmla="*/ 13970 h 89662"/>
                <a:gd name="connsiteX22" fmla="*/ 60833 w 91058"/>
                <a:gd name="connsiteY22" fmla="*/ 17780 h 89662"/>
                <a:gd name="connsiteX23" fmla="*/ 71374 w 91058"/>
                <a:gd name="connsiteY23" fmla="*/ 28448 h 89662"/>
                <a:gd name="connsiteX24" fmla="*/ 75184 w 91058"/>
                <a:gd name="connsiteY24" fmla="*/ 44704 h 89662"/>
                <a:gd name="connsiteX25" fmla="*/ 71374 w 91058"/>
                <a:gd name="connsiteY25" fmla="*/ 60960 h 89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91058" h="89662">
                  <a:moveTo>
                    <a:pt x="69088" y="5715"/>
                  </a:moveTo>
                  <a:cubicBezTo>
                    <a:pt x="62230" y="1905"/>
                    <a:pt x="54356" y="0"/>
                    <a:pt x="45720" y="0"/>
                  </a:cubicBezTo>
                  <a:cubicBezTo>
                    <a:pt x="37084" y="0"/>
                    <a:pt x="29083" y="1905"/>
                    <a:pt x="22225" y="5842"/>
                  </a:cubicBezTo>
                  <a:cubicBezTo>
                    <a:pt x="15367" y="9652"/>
                    <a:pt x="10033" y="14986"/>
                    <a:pt x="5969" y="21590"/>
                  </a:cubicBezTo>
                  <a:cubicBezTo>
                    <a:pt x="2032" y="28321"/>
                    <a:pt x="0" y="35941"/>
                    <a:pt x="0" y="44704"/>
                  </a:cubicBezTo>
                  <a:cubicBezTo>
                    <a:pt x="0" y="53467"/>
                    <a:pt x="2032" y="60960"/>
                    <a:pt x="5969" y="67818"/>
                  </a:cubicBezTo>
                  <a:cubicBezTo>
                    <a:pt x="9906" y="74549"/>
                    <a:pt x="15367" y="79883"/>
                    <a:pt x="22225" y="83820"/>
                  </a:cubicBezTo>
                  <a:cubicBezTo>
                    <a:pt x="29083" y="87630"/>
                    <a:pt x="36957" y="89662"/>
                    <a:pt x="45593" y="89662"/>
                  </a:cubicBezTo>
                  <a:cubicBezTo>
                    <a:pt x="54229" y="89662"/>
                    <a:pt x="62103" y="87757"/>
                    <a:pt x="68961" y="83820"/>
                  </a:cubicBezTo>
                  <a:cubicBezTo>
                    <a:pt x="75819" y="80010"/>
                    <a:pt x="81280" y="74676"/>
                    <a:pt x="85217" y="67945"/>
                  </a:cubicBezTo>
                  <a:cubicBezTo>
                    <a:pt x="89154" y="61214"/>
                    <a:pt x="91059" y="53467"/>
                    <a:pt x="91059" y="44831"/>
                  </a:cubicBezTo>
                  <a:cubicBezTo>
                    <a:pt x="91059" y="36195"/>
                    <a:pt x="89154" y="28448"/>
                    <a:pt x="85217" y="21717"/>
                  </a:cubicBezTo>
                  <a:cubicBezTo>
                    <a:pt x="81280" y="14986"/>
                    <a:pt x="75946" y="9779"/>
                    <a:pt x="68961" y="5969"/>
                  </a:cubicBezTo>
                  <a:moveTo>
                    <a:pt x="71374" y="60960"/>
                  </a:moveTo>
                  <a:cubicBezTo>
                    <a:pt x="68834" y="65659"/>
                    <a:pt x="65278" y="69215"/>
                    <a:pt x="60833" y="71755"/>
                  </a:cubicBezTo>
                  <a:cubicBezTo>
                    <a:pt x="56388" y="74295"/>
                    <a:pt x="51308" y="75565"/>
                    <a:pt x="45720" y="75565"/>
                  </a:cubicBezTo>
                  <a:cubicBezTo>
                    <a:pt x="40132" y="75565"/>
                    <a:pt x="35052" y="74295"/>
                    <a:pt x="30607" y="71755"/>
                  </a:cubicBezTo>
                  <a:cubicBezTo>
                    <a:pt x="26162" y="69215"/>
                    <a:pt x="22606" y="65659"/>
                    <a:pt x="20066" y="60960"/>
                  </a:cubicBezTo>
                  <a:cubicBezTo>
                    <a:pt x="17399" y="56261"/>
                    <a:pt x="16129" y="50800"/>
                    <a:pt x="16129" y="44704"/>
                  </a:cubicBezTo>
                  <a:cubicBezTo>
                    <a:pt x="16129" y="38608"/>
                    <a:pt x="17399" y="33020"/>
                    <a:pt x="20066" y="28448"/>
                  </a:cubicBezTo>
                  <a:cubicBezTo>
                    <a:pt x="22733" y="23876"/>
                    <a:pt x="26289" y="20320"/>
                    <a:pt x="30607" y="17780"/>
                  </a:cubicBezTo>
                  <a:cubicBezTo>
                    <a:pt x="35052" y="15240"/>
                    <a:pt x="40005" y="13970"/>
                    <a:pt x="45720" y="13970"/>
                  </a:cubicBezTo>
                  <a:cubicBezTo>
                    <a:pt x="51435" y="13970"/>
                    <a:pt x="56388" y="15240"/>
                    <a:pt x="60833" y="17780"/>
                  </a:cubicBezTo>
                  <a:cubicBezTo>
                    <a:pt x="65278" y="20320"/>
                    <a:pt x="68834" y="23876"/>
                    <a:pt x="71374" y="28448"/>
                  </a:cubicBezTo>
                  <a:cubicBezTo>
                    <a:pt x="73914" y="33020"/>
                    <a:pt x="75184" y="38481"/>
                    <a:pt x="75184" y="44704"/>
                  </a:cubicBezTo>
                  <a:cubicBezTo>
                    <a:pt x="75184" y="50927"/>
                    <a:pt x="73914" y="56261"/>
                    <a:pt x="71374" y="60960"/>
                  </a:cubicBezTo>
                </a:path>
              </a:pathLst>
            </a:custGeom>
            <a:grpFill/>
            <a:ln w="12700" cap="flat">
              <a:noFill/>
              <a:prstDash val="solid"/>
              <a:miter/>
            </a:ln>
          </p:spPr>
          <p:txBody>
            <a:bodyPr rtlCol="0" anchor="ctr"/>
            <a:lstStyle/>
            <a:p>
              <a:endParaRPr lang="nl-NL"/>
            </a:p>
          </p:txBody>
        </p:sp>
        <p:sp>
          <p:nvSpPr>
            <p:cNvPr id="139" name="Vrije vorm: vorm 138">
              <a:extLst>
                <a:ext uri="{FF2B5EF4-FFF2-40B4-BE49-F238E27FC236}">
                  <a16:creationId xmlns:a16="http://schemas.microsoft.com/office/drawing/2014/main" id="{B88BF8E6-5FA8-E492-FA27-087F211679F0}"/>
                </a:ext>
              </a:extLst>
            </p:cNvPr>
            <p:cNvSpPr/>
            <p:nvPr/>
          </p:nvSpPr>
          <p:spPr>
            <a:xfrm>
              <a:off x="7166991" y="1606041"/>
              <a:ext cx="87376" cy="89408"/>
            </a:xfrm>
            <a:custGeom>
              <a:avLst/>
              <a:gdLst>
                <a:gd name="connsiteX0" fmla="*/ 66548 w 87376"/>
                <a:gd name="connsiteY0" fmla="*/ 5588 h 89408"/>
                <a:gd name="connsiteX1" fmla="*/ 44069 w 87376"/>
                <a:gd name="connsiteY1" fmla="*/ 0 h 89408"/>
                <a:gd name="connsiteX2" fmla="*/ 21463 w 87376"/>
                <a:gd name="connsiteY2" fmla="*/ 5715 h 89408"/>
                <a:gd name="connsiteX3" fmla="*/ 5715 w 87376"/>
                <a:gd name="connsiteY3" fmla="*/ 21463 h 89408"/>
                <a:gd name="connsiteX4" fmla="*/ 0 w 87376"/>
                <a:gd name="connsiteY4" fmla="*/ 44577 h 89408"/>
                <a:gd name="connsiteX5" fmla="*/ 5842 w 87376"/>
                <a:gd name="connsiteY5" fmla="*/ 67691 h 89408"/>
                <a:gd name="connsiteX6" fmla="*/ 22352 w 87376"/>
                <a:gd name="connsiteY6" fmla="*/ 83566 h 89408"/>
                <a:gd name="connsiteX7" fmla="*/ 47117 w 87376"/>
                <a:gd name="connsiteY7" fmla="*/ 89408 h 89408"/>
                <a:gd name="connsiteX8" fmla="*/ 66928 w 87376"/>
                <a:gd name="connsiteY8" fmla="*/ 85725 h 89408"/>
                <a:gd name="connsiteX9" fmla="*/ 81788 w 87376"/>
                <a:gd name="connsiteY9" fmla="*/ 75184 h 89408"/>
                <a:gd name="connsiteX10" fmla="*/ 73025 w 87376"/>
                <a:gd name="connsiteY10" fmla="*/ 64897 h 89408"/>
                <a:gd name="connsiteX11" fmla="*/ 61849 w 87376"/>
                <a:gd name="connsiteY11" fmla="*/ 72898 h 89408"/>
                <a:gd name="connsiteX12" fmla="*/ 47752 w 87376"/>
                <a:gd name="connsiteY12" fmla="*/ 75565 h 89408"/>
                <a:gd name="connsiteX13" fmla="*/ 30988 w 87376"/>
                <a:gd name="connsiteY13" fmla="*/ 71755 h 89408"/>
                <a:gd name="connsiteX14" fmla="*/ 19685 w 87376"/>
                <a:gd name="connsiteY14" fmla="*/ 61087 h 89408"/>
                <a:gd name="connsiteX15" fmla="*/ 15875 w 87376"/>
                <a:gd name="connsiteY15" fmla="*/ 49911 h 89408"/>
                <a:gd name="connsiteX16" fmla="*/ 87122 w 87376"/>
                <a:gd name="connsiteY16" fmla="*/ 49911 h 89408"/>
                <a:gd name="connsiteX17" fmla="*/ 87376 w 87376"/>
                <a:gd name="connsiteY17" fmla="*/ 47371 h 89408"/>
                <a:gd name="connsiteX18" fmla="*/ 87376 w 87376"/>
                <a:gd name="connsiteY18" fmla="*/ 45085 h 89408"/>
                <a:gd name="connsiteX19" fmla="*/ 81788 w 87376"/>
                <a:gd name="connsiteY19" fmla="*/ 21336 h 89408"/>
                <a:gd name="connsiteX20" fmla="*/ 66421 w 87376"/>
                <a:gd name="connsiteY20" fmla="*/ 5588 h 89408"/>
                <a:gd name="connsiteX21" fmla="*/ 15875 w 87376"/>
                <a:gd name="connsiteY21" fmla="*/ 38481 h 89408"/>
                <a:gd name="connsiteX22" fmla="*/ 19303 w 87376"/>
                <a:gd name="connsiteY22" fmla="*/ 27432 h 89408"/>
                <a:gd name="connsiteX23" fmla="*/ 29337 w 87376"/>
                <a:gd name="connsiteY23" fmla="*/ 17018 h 89408"/>
                <a:gd name="connsiteX24" fmla="*/ 44069 w 87376"/>
                <a:gd name="connsiteY24" fmla="*/ 13335 h 89408"/>
                <a:gd name="connsiteX25" fmla="*/ 58927 w 87376"/>
                <a:gd name="connsiteY25" fmla="*/ 17018 h 89408"/>
                <a:gd name="connsiteX26" fmla="*/ 68961 w 87376"/>
                <a:gd name="connsiteY26" fmla="*/ 27305 h 89408"/>
                <a:gd name="connsiteX27" fmla="*/ 72263 w 87376"/>
                <a:gd name="connsiteY27" fmla="*/ 38354 h 89408"/>
                <a:gd name="connsiteX28" fmla="*/ 15875 w 87376"/>
                <a:gd name="connsiteY28" fmla="*/ 38354 h 89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7376" h="89408">
                  <a:moveTo>
                    <a:pt x="66548" y="5588"/>
                  </a:moveTo>
                  <a:cubicBezTo>
                    <a:pt x="60071" y="1778"/>
                    <a:pt x="52577" y="0"/>
                    <a:pt x="44069" y="0"/>
                  </a:cubicBezTo>
                  <a:cubicBezTo>
                    <a:pt x="35560" y="0"/>
                    <a:pt x="28194" y="1905"/>
                    <a:pt x="21463" y="5715"/>
                  </a:cubicBezTo>
                  <a:cubicBezTo>
                    <a:pt x="14732" y="9525"/>
                    <a:pt x="9525" y="14732"/>
                    <a:pt x="5715" y="21463"/>
                  </a:cubicBezTo>
                  <a:cubicBezTo>
                    <a:pt x="1905" y="28194"/>
                    <a:pt x="0" y="35941"/>
                    <a:pt x="0" y="44577"/>
                  </a:cubicBezTo>
                  <a:cubicBezTo>
                    <a:pt x="0" y="53213"/>
                    <a:pt x="1905" y="60960"/>
                    <a:pt x="5842" y="67691"/>
                  </a:cubicBezTo>
                  <a:cubicBezTo>
                    <a:pt x="9778" y="74422"/>
                    <a:pt x="15240" y="79756"/>
                    <a:pt x="22352" y="83566"/>
                  </a:cubicBezTo>
                  <a:cubicBezTo>
                    <a:pt x="29464" y="87376"/>
                    <a:pt x="37719" y="89408"/>
                    <a:pt x="47117" y="89408"/>
                  </a:cubicBezTo>
                  <a:cubicBezTo>
                    <a:pt x="54356" y="89408"/>
                    <a:pt x="60960" y="88138"/>
                    <a:pt x="66928" y="85725"/>
                  </a:cubicBezTo>
                  <a:cubicBezTo>
                    <a:pt x="72771" y="83312"/>
                    <a:pt x="77724" y="79756"/>
                    <a:pt x="81788" y="75184"/>
                  </a:cubicBezTo>
                  <a:lnTo>
                    <a:pt x="73025" y="64897"/>
                  </a:lnTo>
                  <a:cubicBezTo>
                    <a:pt x="69850" y="68453"/>
                    <a:pt x="66040" y="71120"/>
                    <a:pt x="61849" y="72898"/>
                  </a:cubicBezTo>
                  <a:cubicBezTo>
                    <a:pt x="57658" y="74676"/>
                    <a:pt x="52832" y="75565"/>
                    <a:pt x="47752" y="75565"/>
                  </a:cubicBezTo>
                  <a:cubicBezTo>
                    <a:pt x="41528" y="75565"/>
                    <a:pt x="35940" y="74295"/>
                    <a:pt x="30988" y="71755"/>
                  </a:cubicBezTo>
                  <a:cubicBezTo>
                    <a:pt x="26162" y="69215"/>
                    <a:pt x="22352" y="65659"/>
                    <a:pt x="19685" y="61087"/>
                  </a:cubicBezTo>
                  <a:cubicBezTo>
                    <a:pt x="17652" y="57658"/>
                    <a:pt x="16510" y="53975"/>
                    <a:pt x="15875" y="49911"/>
                  </a:cubicBezTo>
                  <a:lnTo>
                    <a:pt x="87122" y="49911"/>
                  </a:lnTo>
                  <a:cubicBezTo>
                    <a:pt x="87122" y="49149"/>
                    <a:pt x="87376" y="48260"/>
                    <a:pt x="87376" y="47371"/>
                  </a:cubicBezTo>
                  <a:cubicBezTo>
                    <a:pt x="87376" y="46482"/>
                    <a:pt x="87376" y="45720"/>
                    <a:pt x="87376" y="45085"/>
                  </a:cubicBezTo>
                  <a:cubicBezTo>
                    <a:pt x="87376" y="36068"/>
                    <a:pt x="85471" y="28067"/>
                    <a:pt x="81788" y="21336"/>
                  </a:cubicBezTo>
                  <a:cubicBezTo>
                    <a:pt x="78105" y="14605"/>
                    <a:pt x="73025" y="9271"/>
                    <a:pt x="66421" y="5588"/>
                  </a:cubicBezTo>
                  <a:moveTo>
                    <a:pt x="15875" y="38481"/>
                  </a:moveTo>
                  <a:cubicBezTo>
                    <a:pt x="16383" y="34417"/>
                    <a:pt x="17526" y="30734"/>
                    <a:pt x="19303" y="27432"/>
                  </a:cubicBezTo>
                  <a:cubicBezTo>
                    <a:pt x="21717" y="22987"/>
                    <a:pt x="25146" y="19431"/>
                    <a:pt x="29337" y="17018"/>
                  </a:cubicBezTo>
                  <a:cubicBezTo>
                    <a:pt x="33655" y="14478"/>
                    <a:pt x="38608" y="13335"/>
                    <a:pt x="44069" y="13335"/>
                  </a:cubicBezTo>
                  <a:cubicBezTo>
                    <a:pt x="49530" y="13335"/>
                    <a:pt x="54610" y="14605"/>
                    <a:pt x="58927" y="17018"/>
                  </a:cubicBezTo>
                  <a:cubicBezTo>
                    <a:pt x="63119" y="19558"/>
                    <a:pt x="66548" y="22987"/>
                    <a:pt x="68961" y="27305"/>
                  </a:cubicBezTo>
                  <a:cubicBezTo>
                    <a:pt x="70739" y="30607"/>
                    <a:pt x="71882" y="34290"/>
                    <a:pt x="72263" y="38354"/>
                  </a:cubicBezTo>
                  <a:lnTo>
                    <a:pt x="15875" y="38354"/>
                  </a:lnTo>
                  <a:close/>
                </a:path>
              </a:pathLst>
            </a:custGeom>
            <a:grpFill/>
            <a:ln w="12700" cap="flat">
              <a:noFill/>
              <a:prstDash val="solid"/>
              <a:miter/>
            </a:ln>
          </p:spPr>
          <p:txBody>
            <a:bodyPr rtlCol="0" anchor="ctr"/>
            <a:lstStyle/>
            <a:p>
              <a:endParaRPr lang="nl-NL"/>
            </a:p>
          </p:txBody>
        </p:sp>
        <p:sp>
          <p:nvSpPr>
            <p:cNvPr id="140" name="Vrije vorm: vorm 139">
              <a:extLst>
                <a:ext uri="{FF2B5EF4-FFF2-40B4-BE49-F238E27FC236}">
                  <a16:creationId xmlns:a16="http://schemas.microsoft.com/office/drawing/2014/main" id="{BD756AAB-7C88-1EEE-B84F-739CED6382A6}"/>
                </a:ext>
              </a:extLst>
            </p:cNvPr>
            <p:cNvSpPr/>
            <p:nvPr/>
          </p:nvSpPr>
          <p:spPr>
            <a:xfrm>
              <a:off x="7276465" y="1606804"/>
              <a:ext cx="15875" cy="87629"/>
            </a:xfrm>
            <a:custGeom>
              <a:avLst/>
              <a:gdLst>
                <a:gd name="connsiteX0" fmla="*/ 0 w 15875"/>
                <a:gd name="connsiteY0" fmla="*/ 0 h 87629"/>
                <a:gd name="connsiteX1" fmla="*/ 15875 w 15875"/>
                <a:gd name="connsiteY1" fmla="*/ 0 h 87629"/>
                <a:gd name="connsiteX2" fmla="*/ 15875 w 15875"/>
                <a:gd name="connsiteY2" fmla="*/ 87630 h 87629"/>
                <a:gd name="connsiteX3" fmla="*/ 0 w 15875"/>
                <a:gd name="connsiteY3" fmla="*/ 87630 h 87629"/>
              </a:gdLst>
              <a:ahLst/>
              <a:cxnLst>
                <a:cxn ang="0">
                  <a:pos x="connsiteX0" y="connsiteY0"/>
                </a:cxn>
                <a:cxn ang="0">
                  <a:pos x="connsiteX1" y="connsiteY1"/>
                </a:cxn>
                <a:cxn ang="0">
                  <a:pos x="connsiteX2" y="connsiteY2"/>
                </a:cxn>
                <a:cxn ang="0">
                  <a:pos x="connsiteX3" y="connsiteY3"/>
                </a:cxn>
              </a:cxnLst>
              <a:rect l="l" t="t" r="r" b="b"/>
              <a:pathLst>
                <a:path w="15875" h="87629">
                  <a:moveTo>
                    <a:pt x="0" y="0"/>
                  </a:moveTo>
                  <a:lnTo>
                    <a:pt x="15875" y="0"/>
                  </a:lnTo>
                  <a:lnTo>
                    <a:pt x="15875" y="87630"/>
                  </a:lnTo>
                  <a:lnTo>
                    <a:pt x="0" y="87630"/>
                  </a:lnTo>
                  <a:close/>
                </a:path>
              </a:pathLst>
            </a:custGeom>
            <a:grpFill/>
            <a:ln w="12700" cap="flat">
              <a:noFill/>
              <a:prstDash val="solid"/>
              <a:miter/>
            </a:ln>
          </p:spPr>
          <p:txBody>
            <a:bodyPr rtlCol="0" anchor="ctr"/>
            <a:lstStyle/>
            <a:p>
              <a:endParaRPr lang="nl-NL"/>
            </a:p>
          </p:txBody>
        </p:sp>
        <p:sp>
          <p:nvSpPr>
            <p:cNvPr id="141" name="Vrije vorm: vorm 140">
              <a:extLst>
                <a:ext uri="{FF2B5EF4-FFF2-40B4-BE49-F238E27FC236}">
                  <a16:creationId xmlns:a16="http://schemas.microsoft.com/office/drawing/2014/main" id="{BA314C8B-DE3E-E529-7CAB-A5FEC361B1BB}"/>
                </a:ext>
              </a:extLst>
            </p:cNvPr>
            <p:cNvSpPr/>
            <p:nvPr/>
          </p:nvSpPr>
          <p:spPr>
            <a:xfrm>
              <a:off x="7273543" y="1569211"/>
              <a:ext cx="21463" cy="20701"/>
            </a:xfrm>
            <a:custGeom>
              <a:avLst/>
              <a:gdLst>
                <a:gd name="connsiteX0" fmla="*/ 10795 w 21463"/>
                <a:gd name="connsiteY0" fmla="*/ 127 h 20701"/>
                <a:gd name="connsiteX1" fmla="*/ 3049 w 21463"/>
                <a:gd name="connsiteY1" fmla="*/ 3048 h 20701"/>
                <a:gd name="connsiteX2" fmla="*/ 0 w 21463"/>
                <a:gd name="connsiteY2" fmla="*/ 10541 h 20701"/>
                <a:gd name="connsiteX3" fmla="*/ 3049 w 21463"/>
                <a:gd name="connsiteY3" fmla="*/ 17780 h 20701"/>
                <a:gd name="connsiteX4" fmla="*/ 10795 w 21463"/>
                <a:gd name="connsiteY4" fmla="*/ 20701 h 20701"/>
                <a:gd name="connsiteX5" fmla="*/ 18542 w 21463"/>
                <a:gd name="connsiteY5" fmla="*/ 17653 h 20701"/>
                <a:gd name="connsiteX6" fmla="*/ 21463 w 21463"/>
                <a:gd name="connsiteY6" fmla="*/ 10160 h 20701"/>
                <a:gd name="connsiteX7" fmla="*/ 18415 w 21463"/>
                <a:gd name="connsiteY7" fmla="*/ 2921 h 20701"/>
                <a:gd name="connsiteX8" fmla="*/ 10668 w 21463"/>
                <a:gd name="connsiteY8" fmla="*/ 0 h 2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63" h="20701">
                  <a:moveTo>
                    <a:pt x="10795" y="127"/>
                  </a:moveTo>
                  <a:cubicBezTo>
                    <a:pt x="7748" y="127"/>
                    <a:pt x="5080" y="1143"/>
                    <a:pt x="3049" y="3048"/>
                  </a:cubicBezTo>
                  <a:cubicBezTo>
                    <a:pt x="1016" y="5080"/>
                    <a:pt x="0" y="7493"/>
                    <a:pt x="0" y="10541"/>
                  </a:cubicBezTo>
                  <a:cubicBezTo>
                    <a:pt x="0" y="13589"/>
                    <a:pt x="1016" y="15875"/>
                    <a:pt x="3049" y="17780"/>
                  </a:cubicBezTo>
                  <a:cubicBezTo>
                    <a:pt x="5080" y="19812"/>
                    <a:pt x="7620" y="20701"/>
                    <a:pt x="10795" y="20701"/>
                  </a:cubicBezTo>
                  <a:cubicBezTo>
                    <a:pt x="13970" y="20701"/>
                    <a:pt x="16638" y="19685"/>
                    <a:pt x="18542" y="17653"/>
                  </a:cubicBezTo>
                  <a:cubicBezTo>
                    <a:pt x="20575" y="15621"/>
                    <a:pt x="21463" y="13081"/>
                    <a:pt x="21463" y="10160"/>
                  </a:cubicBezTo>
                  <a:cubicBezTo>
                    <a:pt x="21463" y="7239"/>
                    <a:pt x="20448" y="4953"/>
                    <a:pt x="18415" y="2921"/>
                  </a:cubicBezTo>
                  <a:cubicBezTo>
                    <a:pt x="16383" y="1016"/>
                    <a:pt x="13843" y="0"/>
                    <a:pt x="10668" y="0"/>
                  </a:cubicBezTo>
                </a:path>
              </a:pathLst>
            </a:custGeom>
            <a:grpFill/>
            <a:ln w="12700" cap="flat">
              <a:noFill/>
              <a:prstDash val="solid"/>
              <a:miter/>
            </a:ln>
          </p:spPr>
          <p:txBody>
            <a:bodyPr rtlCol="0" anchor="ctr"/>
            <a:lstStyle/>
            <a:p>
              <a:endParaRPr lang="nl-NL"/>
            </a:p>
          </p:txBody>
        </p:sp>
        <p:sp>
          <p:nvSpPr>
            <p:cNvPr id="142" name="Vrije vorm: vorm 141">
              <a:extLst>
                <a:ext uri="{FF2B5EF4-FFF2-40B4-BE49-F238E27FC236}">
                  <a16:creationId xmlns:a16="http://schemas.microsoft.com/office/drawing/2014/main" id="{03ABB476-E0EC-DAEA-6C5C-96624906D18C}"/>
                </a:ext>
              </a:extLst>
            </p:cNvPr>
            <p:cNvSpPr/>
            <p:nvPr/>
          </p:nvSpPr>
          <p:spPr>
            <a:xfrm>
              <a:off x="7314438" y="1606041"/>
              <a:ext cx="87376" cy="89408"/>
            </a:xfrm>
            <a:custGeom>
              <a:avLst/>
              <a:gdLst>
                <a:gd name="connsiteX0" fmla="*/ 66548 w 87376"/>
                <a:gd name="connsiteY0" fmla="*/ 5588 h 89408"/>
                <a:gd name="connsiteX1" fmla="*/ 44069 w 87376"/>
                <a:gd name="connsiteY1" fmla="*/ 0 h 89408"/>
                <a:gd name="connsiteX2" fmla="*/ 21463 w 87376"/>
                <a:gd name="connsiteY2" fmla="*/ 5715 h 89408"/>
                <a:gd name="connsiteX3" fmla="*/ 5715 w 87376"/>
                <a:gd name="connsiteY3" fmla="*/ 21463 h 89408"/>
                <a:gd name="connsiteX4" fmla="*/ 0 w 87376"/>
                <a:gd name="connsiteY4" fmla="*/ 44577 h 89408"/>
                <a:gd name="connsiteX5" fmla="*/ 5842 w 87376"/>
                <a:gd name="connsiteY5" fmla="*/ 67691 h 89408"/>
                <a:gd name="connsiteX6" fmla="*/ 22352 w 87376"/>
                <a:gd name="connsiteY6" fmla="*/ 83566 h 89408"/>
                <a:gd name="connsiteX7" fmla="*/ 47117 w 87376"/>
                <a:gd name="connsiteY7" fmla="*/ 89408 h 89408"/>
                <a:gd name="connsiteX8" fmla="*/ 66929 w 87376"/>
                <a:gd name="connsiteY8" fmla="*/ 85725 h 89408"/>
                <a:gd name="connsiteX9" fmla="*/ 81788 w 87376"/>
                <a:gd name="connsiteY9" fmla="*/ 75184 h 89408"/>
                <a:gd name="connsiteX10" fmla="*/ 73025 w 87376"/>
                <a:gd name="connsiteY10" fmla="*/ 64897 h 89408"/>
                <a:gd name="connsiteX11" fmla="*/ 61849 w 87376"/>
                <a:gd name="connsiteY11" fmla="*/ 72898 h 89408"/>
                <a:gd name="connsiteX12" fmla="*/ 47752 w 87376"/>
                <a:gd name="connsiteY12" fmla="*/ 75565 h 89408"/>
                <a:gd name="connsiteX13" fmla="*/ 30988 w 87376"/>
                <a:gd name="connsiteY13" fmla="*/ 71755 h 89408"/>
                <a:gd name="connsiteX14" fmla="*/ 19685 w 87376"/>
                <a:gd name="connsiteY14" fmla="*/ 61087 h 89408"/>
                <a:gd name="connsiteX15" fmla="*/ 15875 w 87376"/>
                <a:gd name="connsiteY15" fmla="*/ 49911 h 89408"/>
                <a:gd name="connsiteX16" fmla="*/ 87122 w 87376"/>
                <a:gd name="connsiteY16" fmla="*/ 49911 h 89408"/>
                <a:gd name="connsiteX17" fmla="*/ 87376 w 87376"/>
                <a:gd name="connsiteY17" fmla="*/ 47371 h 89408"/>
                <a:gd name="connsiteX18" fmla="*/ 87376 w 87376"/>
                <a:gd name="connsiteY18" fmla="*/ 45085 h 89408"/>
                <a:gd name="connsiteX19" fmla="*/ 81788 w 87376"/>
                <a:gd name="connsiteY19" fmla="*/ 21336 h 89408"/>
                <a:gd name="connsiteX20" fmla="*/ 66421 w 87376"/>
                <a:gd name="connsiteY20" fmla="*/ 5588 h 89408"/>
                <a:gd name="connsiteX21" fmla="*/ 15875 w 87376"/>
                <a:gd name="connsiteY21" fmla="*/ 38481 h 89408"/>
                <a:gd name="connsiteX22" fmla="*/ 19304 w 87376"/>
                <a:gd name="connsiteY22" fmla="*/ 27432 h 89408"/>
                <a:gd name="connsiteX23" fmla="*/ 29337 w 87376"/>
                <a:gd name="connsiteY23" fmla="*/ 17018 h 89408"/>
                <a:gd name="connsiteX24" fmla="*/ 44069 w 87376"/>
                <a:gd name="connsiteY24" fmla="*/ 13335 h 89408"/>
                <a:gd name="connsiteX25" fmla="*/ 58928 w 87376"/>
                <a:gd name="connsiteY25" fmla="*/ 17018 h 89408"/>
                <a:gd name="connsiteX26" fmla="*/ 68961 w 87376"/>
                <a:gd name="connsiteY26" fmla="*/ 27305 h 89408"/>
                <a:gd name="connsiteX27" fmla="*/ 72263 w 87376"/>
                <a:gd name="connsiteY27" fmla="*/ 38354 h 89408"/>
                <a:gd name="connsiteX28" fmla="*/ 15875 w 87376"/>
                <a:gd name="connsiteY28" fmla="*/ 38354 h 89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7376" h="89408">
                  <a:moveTo>
                    <a:pt x="66548" y="5588"/>
                  </a:moveTo>
                  <a:cubicBezTo>
                    <a:pt x="60071" y="1778"/>
                    <a:pt x="52578" y="0"/>
                    <a:pt x="44069" y="0"/>
                  </a:cubicBezTo>
                  <a:cubicBezTo>
                    <a:pt x="35560" y="0"/>
                    <a:pt x="28194" y="1905"/>
                    <a:pt x="21463" y="5715"/>
                  </a:cubicBezTo>
                  <a:cubicBezTo>
                    <a:pt x="14732" y="9525"/>
                    <a:pt x="9525" y="14732"/>
                    <a:pt x="5715" y="21463"/>
                  </a:cubicBezTo>
                  <a:cubicBezTo>
                    <a:pt x="1905" y="28194"/>
                    <a:pt x="0" y="35941"/>
                    <a:pt x="0" y="44577"/>
                  </a:cubicBezTo>
                  <a:cubicBezTo>
                    <a:pt x="0" y="53213"/>
                    <a:pt x="1905" y="60960"/>
                    <a:pt x="5842" y="67691"/>
                  </a:cubicBezTo>
                  <a:cubicBezTo>
                    <a:pt x="9779" y="74422"/>
                    <a:pt x="15240" y="79756"/>
                    <a:pt x="22352" y="83566"/>
                  </a:cubicBezTo>
                  <a:cubicBezTo>
                    <a:pt x="29464" y="87376"/>
                    <a:pt x="37719" y="89408"/>
                    <a:pt x="47117" y="89408"/>
                  </a:cubicBezTo>
                  <a:cubicBezTo>
                    <a:pt x="54356" y="89408"/>
                    <a:pt x="60960" y="88138"/>
                    <a:pt x="66929" y="85725"/>
                  </a:cubicBezTo>
                  <a:cubicBezTo>
                    <a:pt x="72771" y="83312"/>
                    <a:pt x="77724" y="79756"/>
                    <a:pt x="81788" y="75184"/>
                  </a:cubicBezTo>
                  <a:lnTo>
                    <a:pt x="73025" y="64897"/>
                  </a:lnTo>
                  <a:cubicBezTo>
                    <a:pt x="69850" y="68453"/>
                    <a:pt x="66040" y="71120"/>
                    <a:pt x="61849" y="72898"/>
                  </a:cubicBezTo>
                  <a:cubicBezTo>
                    <a:pt x="57658" y="74676"/>
                    <a:pt x="52832" y="75565"/>
                    <a:pt x="47752" y="75565"/>
                  </a:cubicBezTo>
                  <a:cubicBezTo>
                    <a:pt x="41529" y="75565"/>
                    <a:pt x="35941" y="74295"/>
                    <a:pt x="30988" y="71755"/>
                  </a:cubicBezTo>
                  <a:cubicBezTo>
                    <a:pt x="26162" y="69215"/>
                    <a:pt x="22352" y="65659"/>
                    <a:pt x="19685" y="61087"/>
                  </a:cubicBezTo>
                  <a:cubicBezTo>
                    <a:pt x="17653" y="57658"/>
                    <a:pt x="16510" y="53975"/>
                    <a:pt x="15875" y="49911"/>
                  </a:cubicBezTo>
                  <a:lnTo>
                    <a:pt x="87122" y="49911"/>
                  </a:lnTo>
                  <a:cubicBezTo>
                    <a:pt x="87122" y="49149"/>
                    <a:pt x="87376" y="48260"/>
                    <a:pt x="87376" y="47371"/>
                  </a:cubicBezTo>
                  <a:cubicBezTo>
                    <a:pt x="87376" y="46482"/>
                    <a:pt x="87376" y="45720"/>
                    <a:pt x="87376" y="45085"/>
                  </a:cubicBezTo>
                  <a:cubicBezTo>
                    <a:pt x="87376" y="36068"/>
                    <a:pt x="85471" y="28067"/>
                    <a:pt x="81788" y="21336"/>
                  </a:cubicBezTo>
                  <a:cubicBezTo>
                    <a:pt x="78105" y="14605"/>
                    <a:pt x="73025" y="9271"/>
                    <a:pt x="66421" y="5588"/>
                  </a:cubicBezTo>
                  <a:moveTo>
                    <a:pt x="15875" y="38481"/>
                  </a:moveTo>
                  <a:cubicBezTo>
                    <a:pt x="16383" y="34417"/>
                    <a:pt x="17526" y="30734"/>
                    <a:pt x="19304" y="27432"/>
                  </a:cubicBezTo>
                  <a:cubicBezTo>
                    <a:pt x="21717" y="22987"/>
                    <a:pt x="25146" y="19431"/>
                    <a:pt x="29337" y="17018"/>
                  </a:cubicBezTo>
                  <a:cubicBezTo>
                    <a:pt x="33655" y="14478"/>
                    <a:pt x="38608" y="13335"/>
                    <a:pt x="44069" y="13335"/>
                  </a:cubicBezTo>
                  <a:cubicBezTo>
                    <a:pt x="49530" y="13335"/>
                    <a:pt x="54610" y="14605"/>
                    <a:pt x="58928" y="17018"/>
                  </a:cubicBezTo>
                  <a:cubicBezTo>
                    <a:pt x="63119" y="19558"/>
                    <a:pt x="66548" y="22987"/>
                    <a:pt x="68961" y="27305"/>
                  </a:cubicBezTo>
                  <a:cubicBezTo>
                    <a:pt x="70739" y="30607"/>
                    <a:pt x="71882" y="34290"/>
                    <a:pt x="72263" y="38354"/>
                  </a:cubicBezTo>
                  <a:lnTo>
                    <a:pt x="15875" y="38354"/>
                  </a:lnTo>
                  <a:close/>
                </a:path>
              </a:pathLst>
            </a:custGeom>
            <a:grpFill/>
            <a:ln w="12700" cap="flat">
              <a:noFill/>
              <a:prstDash val="solid"/>
              <a:miter/>
            </a:ln>
          </p:spPr>
          <p:txBody>
            <a:bodyPr rtlCol="0" anchor="ctr"/>
            <a:lstStyle/>
            <a:p>
              <a:endParaRPr lang="nl-NL"/>
            </a:p>
          </p:txBody>
        </p:sp>
        <p:sp>
          <p:nvSpPr>
            <p:cNvPr id="143" name="Vrije vorm: vorm 142">
              <a:extLst>
                <a:ext uri="{FF2B5EF4-FFF2-40B4-BE49-F238E27FC236}">
                  <a16:creationId xmlns:a16="http://schemas.microsoft.com/office/drawing/2014/main" id="{FDAE5191-06D5-7F4D-7309-6D9EA032A243}"/>
                </a:ext>
              </a:extLst>
            </p:cNvPr>
            <p:cNvSpPr/>
            <p:nvPr/>
          </p:nvSpPr>
          <p:spPr>
            <a:xfrm>
              <a:off x="7423784" y="1605914"/>
              <a:ext cx="83184" cy="88519"/>
            </a:xfrm>
            <a:custGeom>
              <a:avLst/>
              <a:gdLst>
                <a:gd name="connsiteX0" fmla="*/ 65786 w 83184"/>
                <a:gd name="connsiteY0" fmla="*/ 4191 h 88519"/>
                <a:gd name="connsiteX1" fmla="*/ 46863 w 83184"/>
                <a:gd name="connsiteY1" fmla="*/ 0 h 88519"/>
                <a:gd name="connsiteX2" fmla="*/ 26035 w 83184"/>
                <a:gd name="connsiteY2" fmla="*/ 4826 h 88519"/>
                <a:gd name="connsiteX3" fmla="*/ 15240 w 83184"/>
                <a:gd name="connsiteY3" fmla="*/ 14097 h 88519"/>
                <a:gd name="connsiteX4" fmla="*/ 15240 w 83184"/>
                <a:gd name="connsiteY4" fmla="*/ 889 h 88519"/>
                <a:gd name="connsiteX5" fmla="*/ 0 w 83184"/>
                <a:gd name="connsiteY5" fmla="*/ 889 h 88519"/>
                <a:gd name="connsiteX6" fmla="*/ 0 w 83184"/>
                <a:gd name="connsiteY6" fmla="*/ 88519 h 88519"/>
                <a:gd name="connsiteX7" fmla="*/ 15875 w 83184"/>
                <a:gd name="connsiteY7" fmla="*/ 88519 h 88519"/>
                <a:gd name="connsiteX8" fmla="*/ 15875 w 83184"/>
                <a:gd name="connsiteY8" fmla="*/ 43307 h 88519"/>
                <a:gd name="connsiteX9" fmla="*/ 19304 w 83184"/>
                <a:gd name="connsiteY9" fmla="*/ 27305 h 88519"/>
                <a:gd name="connsiteX10" fmla="*/ 28956 w 83184"/>
                <a:gd name="connsiteY10" fmla="*/ 17526 h 88519"/>
                <a:gd name="connsiteX11" fmla="*/ 43688 w 83184"/>
                <a:gd name="connsiteY11" fmla="*/ 14224 h 88519"/>
                <a:gd name="connsiteX12" fmla="*/ 61087 w 83184"/>
                <a:gd name="connsiteY12" fmla="*/ 20701 h 88519"/>
                <a:gd name="connsiteX13" fmla="*/ 67310 w 83184"/>
                <a:gd name="connsiteY13" fmla="*/ 39878 h 88519"/>
                <a:gd name="connsiteX14" fmla="*/ 67310 w 83184"/>
                <a:gd name="connsiteY14" fmla="*/ 88519 h 88519"/>
                <a:gd name="connsiteX15" fmla="*/ 83185 w 83184"/>
                <a:gd name="connsiteY15" fmla="*/ 88519 h 88519"/>
                <a:gd name="connsiteX16" fmla="*/ 83185 w 83184"/>
                <a:gd name="connsiteY16" fmla="*/ 38100 h 88519"/>
                <a:gd name="connsiteX17" fmla="*/ 78613 w 83184"/>
                <a:gd name="connsiteY17" fmla="*/ 16764 h 88519"/>
                <a:gd name="connsiteX18" fmla="*/ 65786 w 83184"/>
                <a:gd name="connsiteY18" fmla="*/ 4191 h 88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3184" h="88519">
                  <a:moveTo>
                    <a:pt x="65786" y="4191"/>
                  </a:moveTo>
                  <a:cubicBezTo>
                    <a:pt x="60325" y="1397"/>
                    <a:pt x="53975" y="0"/>
                    <a:pt x="46863" y="0"/>
                  </a:cubicBezTo>
                  <a:cubicBezTo>
                    <a:pt x="38862" y="0"/>
                    <a:pt x="32004" y="1651"/>
                    <a:pt x="26035" y="4826"/>
                  </a:cubicBezTo>
                  <a:cubicBezTo>
                    <a:pt x="21590" y="7239"/>
                    <a:pt x="18034" y="10287"/>
                    <a:pt x="15240" y="14097"/>
                  </a:cubicBezTo>
                  <a:lnTo>
                    <a:pt x="15240" y="889"/>
                  </a:lnTo>
                  <a:lnTo>
                    <a:pt x="0" y="889"/>
                  </a:lnTo>
                  <a:lnTo>
                    <a:pt x="0" y="88519"/>
                  </a:lnTo>
                  <a:lnTo>
                    <a:pt x="15875" y="88519"/>
                  </a:lnTo>
                  <a:lnTo>
                    <a:pt x="15875" y="43307"/>
                  </a:lnTo>
                  <a:cubicBezTo>
                    <a:pt x="15875" y="36957"/>
                    <a:pt x="17018" y="31623"/>
                    <a:pt x="19304" y="27305"/>
                  </a:cubicBezTo>
                  <a:cubicBezTo>
                    <a:pt x="21590" y="22987"/>
                    <a:pt x="24765" y="19812"/>
                    <a:pt x="28956" y="17526"/>
                  </a:cubicBezTo>
                  <a:cubicBezTo>
                    <a:pt x="33147" y="15367"/>
                    <a:pt x="38100" y="14224"/>
                    <a:pt x="43688" y="14224"/>
                  </a:cubicBezTo>
                  <a:cubicBezTo>
                    <a:pt x="51181" y="14224"/>
                    <a:pt x="57023" y="16383"/>
                    <a:pt x="61087" y="20701"/>
                  </a:cubicBezTo>
                  <a:cubicBezTo>
                    <a:pt x="65278" y="25019"/>
                    <a:pt x="67310" y="31369"/>
                    <a:pt x="67310" y="39878"/>
                  </a:cubicBezTo>
                  <a:lnTo>
                    <a:pt x="67310" y="88519"/>
                  </a:lnTo>
                  <a:lnTo>
                    <a:pt x="83185" y="88519"/>
                  </a:lnTo>
                  <a:lnTo>
                    <a:pt x="83185" y="38100"/>
                  </a:lnTo>
                  <a:cubicBezTo>
                    <a:pt x="83185" y="29464"/>
                    <a:pt x="81661" y="22352"/>
                    <a:pt x="78613" y="16764"/>
                  </a:cubicBezTo>
                  <a:cubicBezTo>
                    <a:pt x="75565" y="11176"/>
                    <a:pt x="71247" y="6985"/>
                    <a:pt x="65786" y="4191"/>
                  </a:cubicBezTo>
                </a:path>
              </a:pathLst>
            </a:custGeom>
            <a:grpFill/>
            <a:ln w="12700" cap="flat">
              <a:noFill/>
              <a:prstDash val="solid"/>
              <a:miter/>
            </a:ln>
          </p:spPr>
          <p:txBody>
            <a:bodyPr rtlCol="0" anchor="ctr"/>
            <a:lstStyle/>
            <a:p>
              <a:endParaRPr lang="nl-NL"/>
            </a:p>
          </p:txBody>
        </p:sp>
      </p:grpSp>
      <p:sp>
        <p:nvSpPr>
          <p:cNvPr id="144" name="Titel 10">
            <a:extLst>
              <a:ext uri="{FF2B5EF4-FFF2-40B4-BE49-F238E27FC236}">
                <a16:creationId xmlns:a16="http://schemas.microsoft.com/office/drawing/2014/main" id="{8F64DA6D-CAC1-EDC9-15D0-23B73AD69B78}"/>
              </a:ext>
            </a:extLst>
          </p:cNvPr>
          <p:cNvSpPr>
            <a:spLocks noGrp="1"/>
          </p:cNvSpPr>
          <p:nvPr>
            <p:ph type="title"/>
          </p:nvPr>
        </p:nvSpPr>
        <p:spPr>
          <a:xfrm>
            <a:off x="515938" y="2017777"/>
            <a:ext cx="5580062" cy="2041620"/>
          </a:xfrm>
        </p:spPr>
        <p:txBody>
          <a:bodyPr anchor="b">
            <a:normAutofit/>
          </a:bodyPr>
          <a:lstStyle>
            <a:lvl1pPr>
              <a:lnSpc>
                <a:spcPts val="5000"/>
              </a:lnSpc>
              <a:defRPr sz="5000" b="1">
                <a:solidFill>
                  <a:schemeClr val="tx2"/>
                </a:solidFill>
              </a:defRPr>
            </a:lvl1pPr>
          </a:lstStyle>
          <a:p>
            <a:r>
              <a:rPr lang="nl-NL"/>
              <a:t>Klik om stijl te bewerken</a:t>
            </a:r>
          </a:p>
        </p:txBody>
      </p:sp>
      <p:sp>
        <p:nvSpPr>
          <p:cNvPr id="145" name="Tijdelijke aanduiding voor tekst 12">
            <a:extLst>
              <a:ext uri="{FF2B5EF4-FFF2-40B4-BE49-F238E27FC236}">
                <a16:creationId xmlns:a16="http://schemas.microsoft.com/office/drawing/2014/main" id="{CB7FE425-98C6-DE64-80D3-47ED10A7A7E7}"/>
              </a:ext>
            </a:extLst>
          </p:cNvPr>
          <p:cNvSpPr>
            <a:spLocks noGrp="1"/>
          </p:cNvSpPr>
          <p:nvPr>
            <p:ph type="body" sz="quarter" idx="10" hasCustomPrompt="1"/>
          </p:nvPr>
        </p:nvSpPr>
        <p:spPr>
          <a:xfrm>
            <a:off x="515938" y="4206875"/>
            <a:ext cx="5580062" cy="523875"/>
          </a:xfrm>
        </p:spPr>
        <p:txBody>
          <a:bodyPr>
            <a:normAutofit/>
          </a:bodyPr>
          <a:lstStyle>
            <a:lvl1pPr marL="288000" indent="-288000">
              <a:lnSpc>
                <a:spcPct val="100000"/>
              </a:lnSpc>
              <a:spcBef>
                <a:spcPts val="0"/>
              </a:spcBef>
              <a:buFontTx/>
              <a:buBlip>
                <a:blip r:embed="rId2"/>
              </a:buBlip>
              <a:defRPr sz="2000">
                <a:solidFill>
                  <a:schemeClr val="tx2"/>
                </a:solidFill>
              </a:defRPr>
            </a:lvl1pPr>
          </a:lstStyle>
          <a:p>
            <a:pPr lvl="0"/>
            <a:r>
              <a:rPr lang="nl-NL"/>
              <a:t>Klikken om een subtitel toe te voegen</a:t>
            </a:r>
          </a:p>
        </p:txBody>
      </p:sp>
      <p:sp>
        <p:nvSpPr>
          <p:cNvPr id="146" name="Tijdelijke aanduiding voor datum 13">
            <a:extLst>
              <a:ext uri="{FF2B5EF4-FFF2-40B4-BE49-F238E27FC236}">
                <a16:creationId xmlns:a16="http://schemas.microsoft.com/office/drawing/2014/main" id="{294E70FF-2C2C-ED16-677F-B9A205435CB3}"/>
              </a:ext>
            </a:extLst>
          </p:cNvPr>
          <p:cNvSpPr>
            <a:spLocks noGrp="1"/>
          </p:cNvSpPr>
          <p:nvPr>
            <p:ph type="dt" sz="half" idx="11"/>
          </p:nvPr>
        </p:nvSpPr>
        <p:spPr>
          <a:xfrm>
            <a:off x="515938" y="5273040"/>
            <a:ext cx="1160291" cy="449136"/>
          </a:xfrm>
          <a:prstGeom prst="roundRect">
            <a:avLst>
              <a:gd name="adj" fmla="val 50000"/>
            </a:avLst>
          </a:prstGeom>
          <a:solidFill>
            <a:schemeClr val="bg1"/>
          </a:solidFill>
        </p:spPr>
        <p:txBody>
          <a:bodyPr/>
          <a:lstStyle>
            <a:lvl1pPr algn="ctr">
              <a:defRPr b="1">
                <a:solidFill>
                  <a:schemeClr val="tx2"/>
                </a:solidFill>
              </a:defRPr>
            </a:lvl1pPr>
          </a:lstStyle>
          <a:p>
            <a:fld id="{5E09E79B-21D6-42F7-BD6D-4C5CB0FB771A}" type="datetimeFigureOut">
              <a:rPr lang="nl-NL" smtClean="0"/>
              <a:pPr/>
              <a:t>16-7-2025</a:t>
            </a:fld>
            <a:endParaRPr lang="nl-NL"/>
          </a:p>
        </p:txBody>
      </p:sp>
    </p:spTree>
    <p:extLst>
      <p:ext uri="{BB962C8B-B14F-4D97-AF65-F5344CB8AC3E}">
        <p14:creationId xmlns:p14="http://schemas.microsoft.com/office/powerpoint/2010/main" val="2797259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houdsopgave">
    <p:spTree>
      <p:nvGrpSpPr>
        <p:cNvPr id="1" name=""/>
        <p:cNvGrpSpPr/>
        <p:nvPr/>
      </p:nvGrpSpPr>
      <p:grpSpPr>
        <a:xfrm>
          <a:off x="0" y="0"/>
          <a:ext cx="0" cy="0"/>
          <a:chOff x="0" y="0"/>
          <a:chExt cx="0" cy="0"/>
        </a:xfrm>
      </p:grpSpPr>
      <p:sp>
        <p:nvSpPr>
          <p:cNvPr id="65" name="Vrije vorm: vorm 64">
            <a:extLst>
              <a:ext uri="{FF2B5EF4-FFF2-40B4-BE49-F238E27FC236}">
                <a16:creationId xmlns:a16="http://schemas.microsoft.com/office/drawing/2014/main" id="{42DF7601-7D01-0D31-68D5-BF4E2B4697B5}"/>
              </a:ext>
            </a:extLst>
          </p:cNvPr>
          <p:cNvSpPr/>
          <p:nvPr/>
        </p:nvSpPr>
        <p:spPr>
          <a:xfrm>
            <a:off x="1" y="0"/>
            <a:ext cx="12193246" cy="6858701"/>
          </a:xfrm>
          <a:custGeom>
            <a:avLst/>
            <a:gdLst>
              <a:gd name="connsiteX0" fmla="*/ 0 w 12193246"/>
              <a:gd name="connsiteY0" fmla="*/ 0 h 6858701"/>
              <a:gd name="connsiteX1" fmla="*/ 12193246 w 12193246"/>
              <a:gd name="connsiteY1" fmla="*/ 0 h 6858701"/>
              <a:gd name="connsiteX2" fmla="*/ 12193246 w 12193246"/>
              <a:gd name="connsiteY2" fmla="*/ 6858702 h 6858701"/>
              <a:gd name="connsiteX3" fmla="*/ 0 w 12193246"/>
              <a:gd name="connsiteY3" fmla="*/ 6858702 h 6858701"/>
            </a:gdLst>
            <a:ahLst/>
            <a:cxnLst>
              <a:cxn ang="0">
                <a:pos x="connsiteX0" y="connsiteY0"/>
              </a:cxn>
              <a:cxn ang="0">
                <a:pos x="connsiteX1" y="connsiteY1"/>
              </a:cxn>
              <a:cxn ang="0">
                <a:pos x="connsiteX2" y="connsiteY2"/>
              </a:cxn>
              <a:cxn ang="0">
                <a:pos x="connsiteX3" y="connsiteY3"/>
              </a:cxn>
            </a:cxnLst>
            <a:rect l="l" t="t" r="r" b="b"/>
            <a:pathLst>
              <a:path w="12193246" h="6858701">
                <a:moveTo>
                  <a:pt x="0" y="0"/>
                </a:moveTo>
                <a:lnTo>
                  <a:pt x="12193246" y="0"/>
                </a:lnTo>
                <a:lnTo>
                  <a:pt x="12193246" y="6858702"/>
                </a:lnTo>
                <a:lnTo>
                  <a:pt x="0" y="6858702"/>
                </a:lnTo>
                <a:close/>
              </a:path>
            </a:pathLst>
          </a:custGeom>
          <a:solidFill>
            <a:srgbClr val="FFFFFF"/>
          </a:solidFill>
          <a:ln w="12694" cap="flat">
            <a:noFill/>
            <a:prstDash val="solid"/>
            <a:miter/>
          </a:ln>
        </p:spPr>
        <p:txBody>
          <a:bodyPr rtlCol="0" anchor="ctr"/>
          <a:lstStyle/>
          <a:p>
            <a:endParaRPr lang="nl-NL"/>
          </a:p>
        </p:txBody>
      </p:sp>
      <p:sp>
        <p:nvSpPr>
          <p:cNvPr id="109" name="Vrije vorm: vorm 108">
            <a:extLst>
              <a:ext uri="{FF2B5EF4-FFF2-40B4-BE49-F238E27FC236}">
                <a16:creationId xmlns:a16="http://schemas.microsoft.com/office/drawing/2014/main" id="{A97A0612-2723-AD3B-4878-9668F798AB8A}"/>
              </a:ext>
            </a:extLst>
          </p:cNvPr>
          <p:cNvSpPr/>
          <p:nvPr/>
        </p:nvSpPr>
        <p:spPr>
          <a:xfrm>
            <a:off x="3204808" y="592261"/>
            <a:ext cx="8987192" cy="6265739"/>
          </a:xfrm>
          <a:custGeom>
            <a:avLst/>
            <a:gdLst>
              <a:gd name="connsiteX0" fmla="*/ 5314207 w 8987192"/>
              <a:gd name="connsiteY0" fmla="*/ 0 h 6265739"/>
              <a:gd name="connsiteX1" fmla="*/ 8987192 w 8987192"/>
              <a:gd name="connsiteY1" fmla="*/ 0 h 6265739"/>
              <a:gd name="connsiteX2" fmla="*/ 8987192 w 8987192"/>
              <a:gd name="connsiteY2" fmla="*/ 6265739 h 6265739"/>
              <a:gd name="connsiteX3" fmla="*/ 5867311 w 8987192"/>
              <a:gd name="connsiteY3" fmla="*/ 6265739 h 6265739"/>
              <a:gd name="connsiteX4" fmla="*/ 5811525 w 8987192"/>
              <a:gd name="connsiteY4" fmla="*/ 6149555 h 6265739"/>
              <a:gd name="connsiteX5" fmla="*/ 4089294 w 8987192"/>
              <a:gd name="connsiteY5" fmla="*/ 5120783 h 6265739"/>
              <a:gd name="connsiteX6" fmla="*/ 421159 w 8987192"/>
              <a:gd name="connsiteY6" fmla="*/ 5120783 h 6265739"/>
              <a:gd name="connsiteX7" fmla="*/ 124075 w 8987192"/>
              <a:gd name="connsiteY7" fmla="*/ 4400873 h 6265739"/>
              <a:gd name="connsiteX8" fmla="*/ 3940942 w 8987192"/>
              <a:gd name="connsiteY8" fmla="*/ 570669 h 6265739"/>
              <a:gd name="connsiteX9" fmla="*/ 5314207 w 8987192"/>
              <a:gd name="connsiteY9" fmla="*/ 0 h 62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87192" h="6265739">
                <a:moveTo>
                  <a:pt x="5314207" y="0"/>
                </a:moveTo>
                <a:lnTo>
                  <a:pt x="8987192" y="0"/>
                </a:lnTo>
                <a:lnTo>
                  <a:pt x="8987192" y="6265739"/>
                </a:lnTo>
                <a:lnTo>
                  <a:pt x="5867311" y="6265739"/>
                </a:lnTo>
                <a:lnTo>
                  <a:pt x="5811525" y="6149555"/>
                </a:lnTo>
                <a:cubicBezTo>
                  <a:pt x="5479779" y="5536815"/>
                  <a:pt x="4832924" y="5120783"/>
                  <a:pt x="4089294" y="5120783"/>
                </a:cubicBezTo>
                <a:lnTo>
                  <a:pt x="421159" y="5120783"/>
                </a:lnTo>
                <a:cubicBezTo>
                  <a:pt x="46598" y="5120783"/>
                  <a:pt x="-140874" y="4666585"/>
                  <a:pt x="124075" y="4400873"/>
                </a:cubicBezTo>
                <a:lnTo>
                  <a:pt x="3940942" y="570669"/>
                </a:lnTo>
                <a:cubicBezTo>
                  <a:pt x="4305343" y="205253"/>
                  <a:pt x="4799042" y="0"/>
                  <a:pt x="5314207" y="0"/>
                </a:cubicBezTo>
                <a:close/>
              </a:path>
            </a:pathLst>
          </a:custGeom>
          <a:solidFill>
            <a:schemeClr val="tx2"/>
          </a:solidFill>
          <a:ln w="12694" cap="flat">
            <a:noFill/>
            <a:prstDash val="solid"/>
            <a:miter/>
          </a:ln>
        </p:spPr>
        <p:txBody>
          <a:bodyPr rtlCol="0" anchor="ctr"/>
          <a:lstStyle/>
          <a:p>
            <a:endParaRPr lang="nl-NL"/>
          </a:p>
        </p:txBody>
      </p:sp>
      <p:sp>
        <p:nvSpPr>
          <p:cNvPr id="68" name="Vrije vorm: vorm 67">
            <a:extLst>
              <a:ext uri="{FF2B5EF4-FFF2-40B4-BE49-F238E27FC236}">
                <a16:creationId xmlns:a16="http://schemas.microsoft.com/office/drawing/2014/main" id="{430654A0-6268-2E16-C83D-1AD82DF1C5AC}"/>
              </a:ext>
            </a:extLst>
          </p:cNvPr>
          <p:cNvSpPr/>
          <p:nvPr/>
        </p:nvSpPr>
        <p:spPr>
          <a:xfrm>
            <a:off x="0" y="2187352"/>
            <a:ext cx="11558181" cy="4670648"/>
          </a:xfrm>
          <a:custGeom>
            <a:avLst/>
            <a:gdLst>
              <a:gd name="connsiteX0" fmla="*/ 0 w 11558181"/>
              <a:gd name="connsiteY0" fmla="*/ 0 h 4670648"/>
              <a:gd name="connsiteX1" fmla="*/ 10582722 w 11558181"/>
              <a:gd name="connsiteY1" fmla="*/ 0 h 4670648"/>
              <a:gd name="connsiteX2" fmla="*/ 11558181 w 11558181"/>
              <a:gd name="connsiteY2" fmla="*/ 975460 h 4670648"/>
              <a:gd name="connsiteX3" fmla="*/ 11558181 w 11558181"/>
              <a:gd name="connsiteY3" fmla="*/ 4670649 h 4670648"/>
              <a:gd name="connsiteX4" fmla="*/ 0 w 11558181"/>
              <a:gd name="connsiteY4" fmla="*/ 4670649 h 4670648"/>
              <a:gd name="connsiteX5" fmla="*/ 0 w 11558181"/>
              <a:gd name="connsiteY5" fmla="*/ 0 h 4670648"/>
              <a:gd name="connsiteX6" fmla="*/ 0 w 11558181"/>
              <a:gd name="connsiteY6" fmla="*/ 0 h 4670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58181" h="4670648">
                <a:moveTo>
                  <a:pt x="0" y="0"/>
                </a:moveTo>
                <a:lnTo>
                  <a:pt x="10582722" y="0"/>
                </a:lnTo>
                <a:cubicBezTo>
                  <a:pt x="11121130" y="0"/>
                  <a:pt x="11558181" y="437052"/>
                  <a:pt x="11558181" y="975460"/>
                </a:cubicBezTo>
                <a:lnTo>
                  <a:pt x="11558181" y="4670649"/>
                </a:lnTo>
                <a:lnTo>
                  <a:pt x="0" y="4670649"/>
                </a:lnTo>
                <a:lnTo>
                  <a:pt x="0" y="0"/>
                </a:lnTo>
                <a:lnTo>
                  <a:pt x="0" y="0"/>
                </a:lnTo>
                <a:close/>
              </a:path>
            </a:pathLst>
          </a:custGeom>
          <a:solidFill>
            <a:schemeClr val="accent4"/>
          </a:solidFill>
          <a:ln w="12694" cap="flat">
            <a:noFill/>
            <a:prstDash val="solid"/>
            <a:miter/>
          </a:ln>
        </p:spPr>
        <p:txBody>
          <a:bodyPr rtlCol="0" anchor="ctr"/>
          <a:lstStyle/>
          <a:p>
            <a:endParaRPr lang="nl-NL"/>
          </a:p>
        </p:txBody>
      </p:sp>
      <p:grpSp>
        <p:nvGrpSpPr>
          <p:cNvPr id="103" name="Groep 102">
            <a:extLst>
              <a:ext uri="{FF2B5EF4-FFF2-40B4-BE49-F238E27FC236}">
                <a16:creationId xmlns:a16="http://schemas.microsoft.com/office/drawing/2014/main" id="{9FAD9F1C-EF55-CB17-3978-E086B4571BA1}"/>
              </a:ext>
            </a:extLst>
          </p:cNvPr>
          <p:cNvGrpSpPr/>
          <p:nvPr userDrawn="1"/>
        </p:nvGrpSpPr>
        <p:grpSpPr>
          <a:xfrm>
            <a:off x="11723172" y="6589433"/>
            <a:ext cx="274855" cy="175278"/>
            <a:chOff x="11723172" y="6589433"/>
            <a:chExt cx="274855" cy="175278"/>
          </a:xfrm>
        </p:grpSpPr>
        <p:sp>
          <p:nvSpPr>
            <p:cNvPr id="99" name="Vrije vorm: vorm 98">
              <a:extLst>
                <a:ext uri="{FF2B5EF4-FFF2-40B4-BE49-F238E27FC236}">
                  <a16:creationId xmlns:a16="http://schemas.microsoft.com/office/drawing/2014/main" id="{D81E8B35-E7B6-0F64-D99C-0D3C46C2DB5F}"/>
                </a:ext>
              </a:extLst>
            </p:cNvPr>
            <p:cNvSpPr/>
            <p:nvPr/>
          </p:nvSpPr>
          <p:spPr>
            <a:xfrm>
              <a:off x="11723172" y="6614582"/>
              <a:ext cx="106309" cy="150128"/>
            </a:xfrm>
            <a:custGeom>
              <a:avLst/>
              <a:gdLst>
                <a:gd name="connsiteX0" fmla="*/ 92212 w 106309"/>
                <a:gd name="connsiteY0" fmla="*/ 0 h 150128"/>
                <a:gd name="connsiteX1" fmla="*/ 82051 w 106309"/>
                <a:gd name="connsiteY1" fmla="*/ 4191 h 150128"/>
                <a:gd name="connsiteX2" fmla="*/ 78113 w 106309"/>
                <a:gd name="connsiteY2" fmla="*/ 14352 h 150128"/>
                <a:gd name="connsiteX3" fmla="*/ 78113 w 106309"/>
                <a:gd name="connsiteY3" fmla="*/ 46994 h 150128"/>
                <a:gd name="connsiteX4" fmla="*/ 65539 w 106309"/>
                <a:gd name="connsiteY4" fmla="*/ 40390 h 150128"/>
                <a:gd name="connsiteX5" fmla="*/ 49408 w 106309"/>
                <a:gd name="connsiteY5" fmla="*/ 37722 h 150128"/>
                <a:gd name="connsiteX6" fmla="*/ 24386 w 106309"/>
                <a:gd name="connsiteY6" fmla="*/ 44962 h 150128"/>
                <a:gd name="connsiteX7" fmla="*/ 6605 w 106309"/>
                <a:gd name="connsiteY7" fmla="*/ 64903 h 150128"/>
                <a:gd name="connsiteX8" fmla="*/ 0 w 106309"/>
                <a:gd name="connsiteY8" fmla="*/ 93989 h 150128"/>
                <a:gd name="connsiteX9" fmla="*/ 6605 w 106309"/>
                <a:gd name="connsiteY9" fmla="*/ 122948 h 150128"/>
                <a:gd name="connsiteX10" fmla="*/ 24641 w 106309"/>
                <a:gd name="connsiteY10" fmla="*/ 142890 h 150128"/>
                <a:gd name="connsiteX11" fmla="*/ 50170 w 106309"/>
                <a:gd name="connsiteY11" fmla="*/ 150129 h 150128"/>
                <a:gd name="connsiteX12" fmla="*/ 64777 w 106309"/>
                <a:gd name="connsiteY12" fmla="*/ 147589 h 150128"/>
                <a:gd name="connsiteX13" fmla="*/ 76335 w 106309"/>
                <a:gd name="connsiteY13" fmla="*/ 141365 h 150128"/>
                <a:gd name="connsiteX14" fmla="*/ 79002 w 106309"/>
                <a:gd name="connsiteY14" fmla="*/ 139206 h 150128"/>
                <a:gd name="connsiteX15" fmla="*/ 82051 w 106309"/>
                <a:gd name="connsiteY15" fmla="*/ 144159 h 150128"/>
                <a:gd name="connsiteX16" fmla="*/ 92212 w 106309"/>
                <a:gd name="connsiteY16" fmla="*/ 148351 h 150128"/>
                <a:gd name="connsiteX17" fmla="*/ 102372 w 106309"/>
                <a:gd name="connsiteY17" fmla="*/ 144159 h 150128"/>
                <a:gd name="connsiteX18" fmla="*/ 106310 w 106309"/>
                <a:gd name="connsiteY18" fmla="*/ 133999 h 150128"/>
                <a:gd name="connsiteX19" fmla="*/ 106310 w 106309"/>
                <a:gd name="connsiteY19" fmla="*/ 14352 h 150128"/>
                <a:gd name="connsiteX20" fmla="*/ 102245 w 106309"/>
                <a:gd name="connsiteY20" fmla="*/ 4064 h 150128"/>
                <a:gd name="connsiteX21" fmla="*/ 92212 w 106309"/>
                <a:gd name="connsiteY21" fmla="*/ 0 h 150128"/>
                <a:gd name="connsiteX22" fmla="*/ 75827 w 106309"/>
                <a:gd name="connsiteY22" fmla="*/ 109485 h 150128"/>
                <a:gd name="connsiteX23" fmla="*/ 66682 w 106309"/>
                <a:gd name="connsiteY23" fmla="*/ 120154 h 150128"/>
                <a:gd name="connsiteX24" fmla="*/ 53218 w 106309"/>
                <a:gd name="connsiteY24" fmla="*/ 123964 h 150128"/>
                <a:gd name="connsiteX25" fmla="*/ 39882 w 106309"/>
                <a:gd name="connsiteY25" fmla="*/ 120154 h 150128"/>
                <a:gd name="connsiteX26" fmla="*/ 30737 w 106309"/>
                <a:gd name="connsiteY26" fmla="*/ 109485 h 150128"/>
                <a:gd name="connsiteX27" fmla="*/ 27435 w 106309"/>
                <a:gd name="connsiteY27" fmla="*/ 94116 h 150128"/>
                <a:gd name="connsiteX28" fmla="*/ 30737 w 106309"/>
                <a:gd name="connsiteY28" fmla="*/ 78620 h 150128"/>
                <a:gd name="connsiteX29" fmla="*/ 39882 w 106309"/>
                <a:gd name="connsiteY29" fmla="*/ 67952 h 150128"/>
                <a:gd name="connsiteX30" fmla="*/ 53218 w 106309"/>
                <a:gd name="connsiteY30" fmla="*/ 64141 h 150128"/>
                <a:gd name="connsiteX31" fmla="*/ 66682 w 106309"/>
                <a:gd name="connsiteY31" fmla="*/ 67952 h 150128"/>
                <a:gd name="connsiteX32" fmla="*/ 75827 w 106309"/>
                <a:gd name="connsiteY32" fmla="*/ 78620 h 150128"/>
                <a:gd name="connsiteX33" fmla="*/ 79129 w 106309"/>
                <a:gd name="connsiteY33" fmla="*/ 94243 h 150128"/>
                <a:gd name="connsiteX34" fmla="*/ 75827 w 106309"/>
                <a:gd name="connsiteY34" fmla="*/ 109611 h 150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309" h="150128">
                  <a:moveTo>
                    <a:pt x="92212" y="0"/>
                  </a:moveTo>
                  <a:cubicBezTo>
                    <a:pt x="88147" y="0"/>
                    <a:pt x="84717" y="1397"/>
                    <a:pt x="82051" y="4191"/>
                  </a:cubicBezTo>
                  <a:cubicBezTo>
                    <a:pt x="79383" y="6858"/>
                    <a:pt x="78113" y="10288"/>
                    <a:pt x="78113" y="14352"/>
                  </a:cubicBezTo>
                  <a:lnTo>
                    <a:pt x="78113" y="46994"/>
                  </a:lnTo>
                  <a:cubicBezTo>
                    <a:pt x="74557" y="44327"/>
                    <a:pt x="70366" y="42168"/>
                    <a:pt x="65539" y="40390"/>
                  </a:cubicBezTo>
                  <a:cubicBezTo>
                    <a:pt x="60585" y="38612"/>
                    <a:pt x="55251" y="37722"/>
                    <a:pt x="49408" y="37722"/>
                  </a:cubicBezTo>
                  <a:cubicBezTo>
                    <a:pt x="40263" y="37722"/>
                    <a:pt x="31880" y="40136"/>
                    <a:pt x="24386" y="44962"/>
                  </a:cubicBezTo>
                  <a:cubicBezTo>
                    <a:pt x="16893" y="49789"/>
                    <a:pt x="10923" y="56520"/>
                    <a:pt x="6605" y="64903"/>
                  </a:cubicBezTo>
                  <a:cubicBezTo>
                    <a:pt x="2286" y="73286"/>
                    <a:pt x="0" y="83066"/>
                    <a:pt x="0" y="93989"/>
                  </a:cubicBezTo>
                  <a:cubicBezTo>
                    <a:pt x="0" y="104912"/>
                    <a:pt x="2159" y="114565"/>
                    <a:pt x="6605" y="122948"/>
                  </a:cubicBezTo>
                  <a:cubicBezTo>
                    <a:pt x="10923" y="131331"/>
                    <a:pt x="17020" y="138063"/>
                    <a:pt x="24641" y="142890"/>
                  </a:cubicBezTo>
                  <a:cubicBezTo>
                    <a:pt x="32262" y="147715"/>
                    <a:pt x="40771" y="150129"/>
                    <a:pt x="50170" y="150129"/>
                  </a:cubicBezTo>
                  <a:cubicBezTo>
                    <a:pt x="55377" y="150129"/>
                    <a:pt x="60204" y="149240"/>
                    <a:pt x="64777" y="147589"/>
                  </a:cubicBezTo>
                  <a:cubicBezTo>
                    <a:pt x="69222" y="145938"/>
                    <a:pt x="73032" y="143778"/>
                    <a:pt x="76335" y="141365"/>
                  </a:cubicBezTo>
                  <a:cubicBezTo>
                    <a:pt x="77351" y="140603"/>
                    <a:pt x="78240" y="139968"/>
                    <a:pt x="79002" y="139206"/>
                  </a:cubicBezTo>
                  <a:cubicBezTo>
                    <a:pt x="79637" y="140984"/>
                    <a:pt x="80654" y="142635"/>
                    <a:pt x="82051" y="144159"/>
                  </a:cubicBezTo>
                  <a:cubicBezTo>
                    <a:pt x="84717" y="146953"/>
                    <a:pt x="88147" y="148351"/>
                    <a:pt x="92212" y="148351"/>
                  </a:cubicBezTo>
                  <a:cubicBezTo>
                    <a:pt x="96276" y="148351"/>
                    <a:pt x="99706" y="146953"/>
                    <a:pt x="102372" y="144159"/>
                  </a:cubicBezTo>
                  <a:cubicBezTo>
                    <a:pt x="105040" y="141492"/>
                    <a:pt x="106310" y="138063"/>
                    <a:pt x="106310" y="133999"/>
                  </a:cubicBezTo>
                  <a:lnTo>
                    <a:pt x="106310" y="14352"/>
                  </a:lnTo>
                  <a:cubicBezTo>
                    <a:pt x="106310" y="10161"/>
                    <a:pt x="104913" y="6731"/>
                    <a:pt x="102245" y="4064"/>
                  </a:cubicBezTo>
                  <a:cubicBezTo>
                    <a:pt x="99579" y="1397"/>
                    <a:pt x="96149" y="0"/>
                    <a:pt x="92212" y="0"/>
                  </a:cubicBezTo>
                  <a:moveTo>
                    <a:pt x="75827" y="109485"/>
                  </a:moveTo>
                  <a:cubicBezTo>
                    <a:pt x="73667" y="113930"/>
                    <a:pt x="70619" y="117487"/>
                    <a:pt x="66682" y="120154"/>
                  </a:cubicBezTo>
                  <a:cubicBezTo>
                    <a:pt x="62872" y="122694"/>
                    <a:pt x="58299" y="123964"/>
                    <a:pt x="53218" y="123964"/>
                  </a:cubicBezTo>
                  <a:cubicBezTo>
                    <a:pt x="48138" y="123964"/>
                    <a:pt x="43692" y="122694"/>
                    <a:pt x="39882" y="120154"/>
                  </a:cubicBezTo>
                  <a:cubicBezTo>
                    <a:pt x="36072" y="117613"/>
                    <a:pt x="32897" y="114057"/>
                    <a:pt x="30737" y="109485"/>
                  </a:cubicBezTo>
                  <a:cubicBezTo>
                    <a:pt x="28578" y="104912"/>
                    <a:pt x="27435" y="99832"/>
                    <a:pt x="27435" y="94116"/>
                  </a:cubicBezTo>
                  <a:cubicBezTo>
                    <a:pt x="27435" y="88401"/>
                    <a:pt x="28578" y="83066"/>
                    <a:pt x="30737" y="78620"/>
                  </a:cubicBezTo>
                  <a:cubicBezTo>
                    <a:pt x="32897" y="74175"/>
                    <a:pt x="35945" y="70619"/>
                    <a:pt x="39882" y="67952"/>
                  </a:cubicBezTo>
                  <a:cubicBezTo>
                    <a:pt x="43692" y="65411"/>
                    <a:pt x="48138" y="64141"/>
                    <a:pt x="53218" y="64141"/>
                  </a:cubicBezTo>
                  <a:cubicBezTo>
                    <a:pt x="58299" y="64141"/>
                    <a:pt x="62872" y="65411"/>
                    <a:pt x="66682" y="67952"/>
                  </a:cubicBezTo>
                  <a:cubicBezTo>
                    <a:pt x="70492" y="70492"/>
                    <a:pt x="73667" y="74048"/>
                    <a:pt x="75827" y="78620"/>
                  </a:cubicBezTo>
                  <a:cubicBezTo>
                    <a:pt x="77986" y="83193"/>
                    <a:pt x="79129" y="88401"/>
                    <a:pt x="79129" y="94243"/>
                  </a:cubicBezTo>
                  <a:cubicBezTo>
                    <a:pt x="79129" y="100086"/>
                    <a:pt x="77986" y="105039"/>
                    <a:pt x="75827" y="109611"/>
                  </a:cubicBezTo>
                </a:path>
              </a:pathLst>
            </a:custGeom>
            <a:solidFill>
              <a:srgbClr val="FFFFFF"/>
            </a:solidFill>
            <a:ln w="12694" cap="flat">
              <a:noFill/>
              <a:prstDash val="solid"/>
              <a:miter/>
            </a:ln>
          </p:spPr>
          <p:txBody>
            <a:bodyPr rtlCol="0" anchor="ctr"/>
            <a:lstStyle/>
            <a:p>
              <a:endParaRPr lang="nl-NL"/>
            </a:p>
          </p:txBody>
        </p:sp>
        <p:sp>
          <p:nvSpPr>
            <p:cNvPr id="100" name="Vrije vorm: vorm 99">
              <a:extLst>
                <a:ext uri="{FF2B5EF4-FFF2-40B4-BE49-F238E27FC236}">
                  <a16:creationId xmlns:a16="http://schemas.microsoft.com/office/drawing/2014/main" id="{32FEC3E2-B614-1140-84D9-12AE8C90333C}"/>
                </a:ext>
              </a:extLst>
            </p:cNvPr>
            <p:cNvSpPr/>
            <p:nvPr/>
          </p:nvSpPr>
          <p:spPr>
            <a:xfrm>
              <a:off x="11848406" y="6652305"/>
              <a:ext cx="28197" cy="110628"/>
            </a:xfrm>
            <a:custGeom>
              <a:avLst/>
              <a:gdLst>
                <a:gd name="connsiteX0" fmla="*/ 14099 w 28197"/>
                <a:gd name="connsiteY0" fmla="*/ 0 h 110628"/>
                <a:gd name="connsiteX1" fmla="*/ 3937 w 28197"/>
                <a:gd name="connsiteY1" fmla="*/ 4192 h 110628"/>
                <a:gd name="connsiteX2" fmla="*/ 0 w 28197"/>
                <a:gd name="connsiteY2" fmla="*/ 14353 h 110628"/>
                <a:gd name="connsiteX3" fmla="*/ 0 w 28197"/>
                <a:gd name="connsiteY3" fmla="*/ 96276 h 110628"/>
                <a:gd name="connsiteX4" fmla="*/ 3937 w 28197"/>
                <a:gd name="connsiteY4" fmla="*/ 106437 h 110628"/>
                <a:gd name="connsiteX5" fmla="*/ 14099 w 28197"/>
                <a:gd name="connsiteY5" fmla="*/ 110629 h 110628"/>
                <a:gd name="connsiteX6" fmla="*/ 24260 w 28197"/>
                <a:gd name="connsiteY6" fmla="*/ 106437 h 110628"/>
                <a:gd name="connsiteX7" fmla="*/ 28197 w 28197"/>
                <a:gd name="connsiteY7" fmla="*/ 96276 h 110628"/>
                <a:gd name="connsiteX8" fmla="*/ 28197 w 28197"/>
                <a:gd name="connsiteY8" fmla="*/ 14353 h 110628"/>
                <a:gd name="connsiteX9" fmla="*/ 24260 w 28197"/>
                <a:gd name="connsiteY9" fmla="*/ 4192 h 110628"/>
                <a:gd name="connsiteX10" fmla="*/ 14099 w 28197"/>
                <a:gd name="connsiteY10" fmla="*/ 0 h 11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197" h="110628">
                  <a:moveTo>
                    <a:pt x="14099" y="0"/>
                  </a:moveTo>
                  <a:cubicBezTo>
                    <a:pt x="10035" y="0"/>
                    <a:pt x="6605" y="1397"/>
                    <a:pt x="3937" y="4192"/>
                  </a:cubicBezTo>
                  <a:cubicBezTo>
                    <a:pt x="1271" y="6858"/>
                    <a:pt x="0" y="10288"/>
                    <a:pt x="0" y="14353"/>
                  </a:cubicBezTo>
                  <a:lnTo>
                    <a:pt x="0" y="96276"/>
                  </a:lnTo>
                  <a:cubicBezTo>
                    <a:pt x="0" y="100341"/>
                    <a:pt x="1398" y="103769"/>
                    <a:pt x="3937" y="106437"/>
                  </a:cubicBezTo>
                  <a:cubicBezTo>
                    <a:pt x="6605" y="109231"/>
                    <a:pt x="10035" y="110629"/>
                    <a:pt x="14099" y="110629"/>
                  </a:cubicBezTo>
                  <a:cubicBezTo>
                    <a:pt x="18164" y="110629"/>
                    <a:pt x="21592" y="109231"/>
                    <a:pt x="24260" y="106437"/>
                  </a:cubicBezTo>
                  <a:cubicBezTo>
                    <a:pt x="26927" y="103769"/>
                    <a:pt x="28197" y="100341"/>
                    <a:pt x="28197" y="96276"/>
                  </a:cubicBezTo>
                  <a:lnTo>
                    <a:pt x="28197" y="14353"/>
                  </a:lnTo>
                  <a:cubicBezTo>
                    <a:pt x="28197" y="10288"/>
                    <a:pt x="26800" y="6986"/>
                    <a:pt x="24260" y="4192"/>
                  </a:cubicBezTo>
                  <a:cubicBezTo>
                    <a:pt x="21592" y="1397"/>
                    <a:pt x="18164" y="0"/>
                    <a:pt x="14099" y="0"/>
                  </a:cubicBezTo>
                </a:path>
              </a:pathLst>
            </a:custGeom>
            <a:solidFill>
              <a:srgbClr val="FFFFFF"/>
            </a:solidFill>
            <a:ln w="12694" cap="flat">
              <a:noFill/>
              <a:prstDash val="solid"/>
              <a:miter/>
            </a:ln>
          </p:spPr>
          <p:txBody>
            <a:bodyPr rtlCol="0" anchor="ctr"/>
            <a:lstStyle/>
            <a:p>
              <a:endParaRPr lang="nl-NL"/>
            </a:p>
          </p:txBody>
        </p:sp>
        <p:sp>
          <p:nvSpPr>
            <p:cNvPr id="101" name="Vrije vorm: vorm 100">
              <a:extLst>
                <a:ext uri="{FF2B5EF4-FFF2-40B4-BE49-F238E27FC236}">
                  <a16:creationId xmlns:a16="http://schemas.microsoft.com/office/drawing/2014/main" id="{231C08CE-C6A1-15F9-75EA-751BF4791A01}"/>
                </a:ext>
              </a:extLst>
            </p:cNvPr>
            <p:cNvSpPr/>
            <p:nvPr/>
          </p:nvSpPr>
          <p:spPr>
            <a:xfrm>
              <a:off x="11891718" y="6652305"/>
              <a:ext cx="106309" cy="112406"/>
            </a:xfrm>
            <a:custGeom>
              <a:avLst/>
              <a:gdLst>
                <a:gd name="connsiteX0" fmla="*/ 102118 w 106309"/>
                <a:gd name="connsiteY0" fmla="*/ 4065 h 112406"/>
                <a:gd name="connsiteX1" fmla="*/ 92084 w 106309"/>
                <a:gd name="connsiteY1" fmla="*/ 0 h 112406"/>
                <a:gd name="connsiteX2" fmla="*/ 81924 w 106309"/>
                <a:gd name="connsiteY2" fmla="*/ 4192 h 112406"/>
                <a:gd name="connsiteX3" fmla="*/ 78621 w 106309"/>
                <a:gd name="connsiteY3" fmla="*/ 9780 h 112406"/>
                <a:gd name="connsiteX4" fmla="*/ 78240 w 106309"/>
                <a:gd name="connsiteY4" fmla="*/ 9399 h 112406"/>
                <a:gd name="connsiteX5" fmla="*/ 65538 w 106309"/>
                <a:gd name="connsiteY5" fmla="*/ 2668 h 112406"/>
                <a:gd name="connsiteX6" fmla="*/ 49408 w 106309"/>
                <a:gd name="connsiteY6" fmla="*/ 0 h 112406"/>
                <a:gd name="connsiteX7" fmla="*/ 24386 w 106309"/>
                <a:gd name="connsiteY7" fmla="*/ 7240 h 112406"/>
                <a:gd name="connsiteX8" fmla="*/ 6605 w 106309"/>
                <a:gd name="connsiteY8" fmla="*/ 27181 h 112406"/>
                <a:gd name="connsiteX9" fmla="*/ 0 w 106309"/>
                <a:gd name="connsiteY9" fmla="*/ 56267 h 112406"/>
                <a:gd name="connsiteX10" fmla="*/ 6605 w 106309"/>
                <a:gd name="connsiteY10" fmla="*/ 85226 h 112406"/>
                <a:gd name="connsiteX11" fmla="*/ 24641 w 106309"/>
                <a:gd name="connsiteY11" fmla="*/ 105167 h 112406"/>
                <a:gd name="connsiteX12" fmla="*/ 50170 w 106309"/>
                <a:gd name="connsiteY12" fmla="*/ 112406 h 112406"/>
                <a:gd name="connsiteX13" fmla="*/ 64776 w 106309"/>
                <a:gd name="connsiteY13" fmla="*/ 109867 h 112406"/>
                <a:gd name="connsiteX14" fmla="*/ 76335 w 106309"/>
                <a:gd name="connsiteY14" fmla="*/ 103642 h 112406"/>
                <a:gd name="connsiteX15" fmla="*/ 79002 w 106309"/>
                <a:gd name="connsiteY15" fmla="*/ 101483 h 112406"/>
                <a:gd name="connsiteX16" fmla="*/ 82050 w 106309"/>
                <a:gd name="connsiteY16" fmla="*/ 106437 h 112406"/>
                <a:gd name="connsiteX17" fmla="*/ 92212 w 106309"/>
                <a:gd name="connsiteY17" fmla="*/ 110629 h 112406"/>
                <a:gd name="connsiteX18" fmla="*/ 102372 w 106309"/>
                <a:gd name="connsiteY18" fmla="*/ 106437 h 112406"/>
                <a:gd name="connsiteX19" fmla="*/ 106310 w 106309"/>
                <a:gd name="connsiteY19" fmla="*/ 96276 h 112406"/>
                <a:gd name="connsiteX20" fmla="*/ 106310 w 106309"/>
                <a:gd name="connsiteY20" fmla="*/ 14353 h 112406"/>
                <a:gd name="connsiteX21" fmla="*/ 102245 w 106309"/>
                <a:gd name="connsiteY21" fmla="*/ 4065 h 112406"/>
                <a:gd name="connsiteX22" fmla="*/ 75573 w 106309"/>
                <a:gd name="connsiteY22" fmla="*/ 71763 h 112406"/>
                <a:gd name="connsiteX23" fmla="*/ 66428 w 106309"/>
                <a:gd name="connsiteY23" fmla="*/ 82431 h 112406"/>
                <a:gd name="connsiteX24" fmla="*/ 52964 w 106309"/>
                <a:gd name="connsiteY24" fmla="*/ 86242 h 112406"/>
                <a:gd name="connsiteX25" fmla="*/ 39628 w 106309"/>
                <a:gd name="connsiteY25" fmla="*/ 82431 h 112406"/>
                <a:gd name="connsiteX26" fmla="*/ 30483 w 106309"/>
                <a:gd name="connsiteY26" fmla="*/ 71763 h 112406"/>
                <a:gd name="connsiteX27" fmla="*/ 27181 w 106309"/>
                <a:gd name="connsiteY27" fmla="*/ 56394 h 112406"/>
                <a:gd name="connsiteX28" fmla="*/ 30483 w 106309"/>
                <a:gd name="connsiteY28" fmla="*/ 40898 h 112406"/>
                <a:gd name="connsiteX29" fmla="*/ 39628 w 106309"/>
                <a:gd name="connsiteY29" fmla="*/ 30229 h 112406"/>
                <a:gd name="connsiteX30" fmla="*/ 52964 w 106309"/>
                <a:gd name="connsiteY30" fmla="*/ 26419 h 112406"/>
                <a:gd name="connsiteX31" fmla="*/ 66428 w 106309"/>
                <a:gd name="connsiteY31" fmla="*/ 30229 h 112406"/>
                <a:gd name="connsiteX32" fmla="*/ 75573 w 106309"/>
                <a:gd name="connsiteY32" fmla="*/ 40898 h 112406"/>
                <a:gd name="connsiteX33" fmla="*/ 78875 w 106309"/>
                <a:gd name="connsiteY33" fmla="*/ 56521 h 112406"/>
                <a:gd name="connsiteX34" fmla="*/ 75573 w 106309"/>
                <a:gd name="connsiteY34" fmla="*/ 71889 h 112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309" h="112406">
                  <a:moveTo>
                    <a:pt x="102118" y="4065"/>
                  </a:moveTo>
                  <a:cubicBezTo>
                    <a:pt x="99451" y="1397"/>
                    <a:pt x="96022" y="0"/>
                    <a:pt x="92084" y="0"/>
                  </a:cubicBezTo>
                  <a:cubicBezTo>
                    <a:pt x="88147" y="0"/>
                    <a:pt x="84590" y="1397"/>
                    <a:pt x="81924" y="4192"/>
                  </a:cubicBezTo>
                  <a:cubicBezTo>
                    <a:pt x="80399" y="5843"/>
                    <a:pt x="79256" y="7748"/>
                    <a:pt x="78621" y="9780"/>
                  </a:cubicBezTo>
                  <a:cubicBezTo>
                    <a:pt x="78494" y="9780"/>
                    <a:pt x="78367" y="9526"/>
                    <a:pt x="78240" y="9399"/>
                  </a:cubicBezTo>
                  <a:cubicBezTo>
                    <a:pt x="74684" y="6732"/>
                    <a:pt x="70365" y="4445"/>
                    <a:pt x="65538" y="2668"/>
                  </a:cubicBezTo>
                  <a:cubicBezTo>
                    <a:pt x="60585" y="889"/>
                    <a:pt x="55250" y="0"/>
                    <a:pt x="49408" y="0"/>
                  </a:cubicBezTo>
                  <a:cubicBezTo>
                    <a:pt x="40263" y="0"/>
                    <a:pt x="31880" y="2413"/>
                    <a:pt x="24386" y="7240"/>
                  </a:cubicBezTo>
                  <a:cubicBezTo>
                    <a:pt x="16893" y="12066"/>
                    <a:pt x="10923" y="18798"/>
                    <a:pt x="6605" y="27181"/>
                  </a:cubicBezTo>
                  <a:cubicBezTo>
                    <a:pt x="2286" y="35563"/>
                    <a:pt x="0" y="45344"/>
                    <a:pt x="0" y="56267"/>
                  </a:cubicBezTo>
                  <a:cubicBezTo>
                    <a:pt x="0" y="67190"/>
                    <a:pt x="2159" y="76843"/>
                    <a:pt x="6605" y="85226"/>
                  </a:cubicBezTo>
                  <a:cubicBezTo>
                    <a:pt x="10923" y="93609"/>
                    <a:pt x="17019" y="100341"/>
                    <a:pt x="24641" y="105167"/>
                  </a:cubicBezTo>
                  <a:cubicBezTo>
                    <a:pt x="32261" y="109993"/>
                    <a:pt x="40771" y="112406"/>
                    <a:pt x="50170" y="112406"/>
                  </a:cubicBezTo>
                  <a:cubicBezTo>
                    <a:pt x="55377" y="112406"/>
                    <a:pt x="60204" y="111518"/>
                    <a:pt x="64776" y="109867"/>
                  </a:cubicBezTo>
                  <a:cubicBezTo>
                    <a:pt x="69222" y="108215"/>
                    <a:pt x="73032" y="106056"/>
                    <a:pt x="76335" y="103642"/>
                  </a:cubicBezTo>
                  <a:cubicBezTo>
                    <a:pt x="77350" y="102880"/>
                    <a:pt x="78240" y="102245"/>
                    <a:pt x="79002" y="101483"/>
                  </a:cubicBezTo>
                  <a:cubicBezTo>
                    <a:pt x="79637" y="103262"/>
                    <a:pt x="80653" y="104913"/>
                    <a:pt x="82050" y="106437"/>
                  </a:cubicBezTo>
                  <a:cubicBezTo>
                    <a:pt x="84717" y="109231"/>
                    <a:pt x="88147" y="110629"/>
                    <a:pt x="92212" y="110629"/>
                  </a:cubicBezTo>
                  <a:cubicBezTo>
                    <a:pt x="96276" y="110629"/>
                    <a:pt x="99705" y="109231"/>
                    <a:pt x="102372" y="106437"/>
                  </a:cubicBezTo>
                  <a:cubicBezTo>
                    <a:pt x="105040" y="103769"/>
                    <a:pt x="106310" y="100341"/>
                    <a:pt x="106310" y="96276"/>
                  </a:cubicBezTo>
                  <a:lnTo>
                    <a:pt x="106310" y="14353"/>
                  </a:lnTo>
                  <a:cubicBezTo>
                    <a:pt x="106310" y="10161"/>
                    <a:pt x="104913" y="6732"/>
                    <a:pt x="102245" y="4065"/>
                  </a:cubicBezTo>
                  <a:moveTo>
                    <a:pt x="75573" y="71763"/>
                  </a:moveTo>
                  <a:cubicBezTo>
                    <a:pt x="73413" y="76208"/>
                    <a:pt x="70365" y="79765"/>
                    <a:pt x="66428" y="82431"/>
                  </a:cubicBezTo>
                  <a:cubicBezTo>
                    <a:pt x="62617" y="84972"/>
                    <a:pt x="58045" y="86242"/>
                    <a:pt x="52964" y="86242"/>
                  </a:cubicBezTo>
                  <a:cubicBezTo>
                    <a:pt x="47884" y="86242"/>
                    <a:pt x="43438" y="84972"/>
                    <a:pt x="39628" y="82431"/>
                  </a:cubicBezTo>
                  <a:cubicBezTo>
                    <a:pt x="35818" y="79891"/>
                    <a:pt x="32642" y="76335"/>
                    <a:pt x="30483" y="71763"/>
                  </a:cubicBezTo>
                  <a:cubicBezTo>
                    <a:pt x="28324" y="67190"/>
                    <a:pt x="27181" y="62110"/>
                    <a:pt x="27181" y="56394"/>
                  </a:cubicBezTo>
                  <a:cubicBezTo>
                    <a:pt x="27181" y="50678"/>
                    <a:pt x="28324" y="45344"/>
                    <a:pt x="30483" y="40898"/>
                  </a:cubicBezTo>
                  <a:cubicBezTo>
                    <a:pt x="32642" y="36453"/>
                    <a:pt x="35691" y="32897"/>
                    <a:pt x="39628" y="30229"/>
                  </a:cubicBezTo>
                  <a:cubicBezTo>
                    <a:pt x="43438" y="27689"/>
                    <a:pt x="47884" y="26419"/>
                    <a:pt x="52964" y="26419"/>
                  </a:cubicBezTo>
                  <a:cubicBezTo>
                    <a:pt x="58045" y="26419"/>
                    <a:pt x="62617" y="27689"/>
                    <a:pt x="66428" y="30229"/>
                  </a:cubicBezTo>
                  <a:cubicBezTo>
                    <a:pt x="70238" y="32770"/>
                    <a:pt x="73413" y="36326"/>
                    <a:pt x="75573" y="40898"/>
                  </a:cubicBezTo>
                  <a:cubicBezTo>
                    <a:pt x="77732" y="45471"/>
                    <a:pt x="78875" y="50678"/>
                    <a:pt x="78875" y="56521"/>
                  </a:cubicBezTo>
                  <a:cubicBezTo>
                    <a:pt x="78875" y="62363"/>
                    <a:pt x="77732" y="67317"/>
                    <a:pt x="75573" y="71889"/>
                  </a:cubicBezTo>
                </a:path>
              </a:pathLst>
            </a:custGeom>
            <a:solidFill>
              <a:srgbClr val="FFFFFF"/>
            </a:solidFill>
            <a:ln w="12694" cap="flat">
              <a:noFill/>
              <a:prstDash val="solid"/>
              <a:miter/>
            </a:ln>
          </p:spPr>
          <p:txBody>
            <a:bodyPr rtlCol="0" anchor="ctr"/>
            <a:lstStyle/>
            <a:p>
              <a:endParaRPr lang="nl-NL"/>
            </a:p>
          </p:txBody>
        </p:sp>
        <p:sp>
          <p:nvSpPr>
            <p:cNvPr id="102" name="Vrije vorm: vorm 101">
              <a:extLst>
                <a:ext uri="{FF2B5EF4-FFF2-40B4-BE49-F238E27FC236}">
                  <a16:creationId xmlns:a16="http://schemas.microsoft.com/office/drawing/2014/main" id="{1AEA3DE3-9DE7-9E13-C1FE-1742ABE2C386}"/>
                </a:ext>
              </a:extLst>
            </p:cNvPr>
            <p:cNvSpPr/>
            <p:nvPr/>
          </p:nvSpPr>
          <p:spPr>
            <a:xfrm>
              <a:off x="11846920" y="6589433"/>
              <a:ext cx="54451" cy="54634"/>
            </a:xfrm>
            <a:custGeom>
              <a:avLst/>
              <a:gdLst>
                <a:gd name="connsiteX0" fmla="*/ 45053 w 54451"/>
                <a:gd name="connsiteY0" fmla="*/ 0 h 54634"/>
                <a:gd name="connsiteX1" fmla="*/ 26001 w 54451"/>
                <a:gd name="connsiteY1" fmla="*/ 0 h 54634"/>
                <a:gd name="connsiteX2" fmla="*/ 19269 w 54451"/>
                <a:gd name="connsiteY2" fmla="*/ 2795 h 54634"/>
                <a:gd name="connsiteX3" fmla="*/ 598 w 54451"/>
                <a:gd name="connsiteY3" fmla="*/ 21592 h 54634"/>
                <a:gd name="connsiteX4" fmla="*/ 1995 w 54451"/>
                <a:gd name="connsiteY4" fmla="*/ 25149 h 54634"/>
                <a:gd name="connsiteX5" fmla="*/ 19904 w 54451"/>
                <a:gd name="connsiteY5" fmla="*/ 25149 h 54634"/>
                <a:gd name="connsiteX6" fmla="*/ 29429 w 54451"/>
                <a:gd name="connsiteY6" fmla="*/ 34801 h 54634"/>
                <a:gd name="connsiteX7" fmla="*/ 29429 w 54451"/>
                <a:gd name="connsiteY7" fmla="*/ 52584 h 54634"/>
                <a:gd name="connsiteX8" fmla="*/ 32986 w 54451"/>
                <a:gd name="connsiteY8" fmla="*/ 53981 h 54634"/>
                <a:gd name="connsiteX9" fmla="*/ 51657 w 54451"/>
                <a:gd name="connsiteY9" fmla="*/ 35310 h 54634"/>
                <a:gd name="connsiteX10" fmla="*/ 54451 w 54451"/>
                <a:gd name="connsiteY10" fmla="*/ 28578 h 54634"/>
                <a:gd name="connsiteX11" fmla="*/ 54451 w 54451"/>
                <a:gd name="connsiteY11" fmla="*/ 9653 h 54634"/>
                <a:gd name="connsiteX12" fmla="*/ 44925 w 54451"/>
                <a:gd name="connsiteY12" fmla="*/ 127 h 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451" h="54634">
                  <a:moveTo>
                    <a:pt x="45053" y="0"/>
                  </a:moveTo>
                  <a:lnTo>
                    <a:pt x="26001" y="0"/>
                  </a:lnTo>
                  <a:cubicBezTo>
                    <a:pt x="23460" y="0"/>
                    <a:pt x="21047" y="1016"/>
                    <a:pt x="19269" y="2795"/>
                  </a:cubicBezTo>
                  <a:lnTo>
                    <a:pt x="598" y="21592"/>
                  </a:lnTo>
                  <a:cubicBezTo>
                    <a:pt x="-673" y="22862"/>
                    <a:pt x="217" y="25149"/>
                    <a:pt x="1995" y="25149"/>
                  </a:cubicBezTo>
                  <a:lnTo>
                    <a:pt x="19904" y="25149"/>
                  </a:lnTo>
                  <a:cubicBezTo>
                    <a:pt x="25238" y="25149"/>
                    <a:pt x="29429" y="29467"/>
                    <a:pt x="29429" y="34801"/>
                  </a:cubicBezTo>
                  <a:lnTo>
                    <a:pt x="29429" y="52584"/>
                  </a:lnTo>
                  <a:cubicBezTo>
                    <a:pt x="29429" y="54362"/>
                    <a:pt x="31588" y="55377"/>
                    <a:pt x="32986" y="53981"/>
                  </a:cubicBezTo>
                  <a:lnTo>
                    <a:pt x="51657" y="35310"/>
                  </a:lnTo>
                  <a:cubicBezTo>
                    <a:pt x="53435" y="33532"/>
                    <a:pt x="54451" y="31118"/>
                    <a:pt x="54451" y="28578"/>
                  </a:cubicBezTo>
                  <a:lnTo>
                    <a:pt x="54451" y="9653"/>
                  </a:lnTo>
                  <a:cubicBezTo>
                    <a:pt x="54451" y="4446"/>
                    <a:pt x="50260" y="127"/>
                    <a:pt x="44925" y="127"/>
                  </a:cubicBezTo>
                </a:path>
              </a:pathLst>
            </a:custGeom>
            <a:solidFill>
              <a:srgbClr val="FFFFFF"/>
            </a:solidFill>
            <a:ln w="12694" cap="flat">
              <a:noFill/>
              <a:prstDash val="solid"/>
              <a:miter/>
            </a:ln>
          </p:spPr>
          <p:txBody>
            <a:bodyPr rtlCol="0" anchor="ctr"/>
            <a:lstStyle/>
            <a:p>
              <a:endParaRPr lang="nl-NL"/>
            </a:p>
          </p:txBody>
        </p:sp>
      </p:grpSp>
      <p:sp>
        <p:nvSpPr>
          <p:cNvPr id="13" name="Titel 10">
            <a:extLst>
              <a:ext uri="{FF2B5EF4-FFF2-40B4-BE49-F238E27FC236}">
                <a16:creationId xmlns:a16="http://schemas.microsoft.com/office/drawing/2014/main" id="{6A5A0FA7-CFC1-B3BA-A6CD-A35E2C84E046}"/>
              </a:ext>
            </a:extLst>
          </p:cNvPr>
          <p:cNvSpPr>
            <a:spLocks noGrp="1"/>
          </p:cNvSpPr>
          <p:nvPr>
            <p:ph type="title" hasCustomPrompt="1"/>
          </p:nvPr>
        </p:nvSpPr>
        <p:spPr>
          <a:xfrm>
            <a:off x="515938" y="1022097"/>
            <a:ext cx="5580062" cy="898143"/>
          </a:xfrm>
        </p:spPr>
        <p:txBody>
          <a:bodyPr anchor="t">
            <a:normAutofit/>
          </a:bodyPr>
          <a:lstStyle>
            <a:lvl1pPr>
              <a:lnSpc>
                <a:spcPts val="5000"/>
              </a:lnSpc>
              <a:defRPr sz="5000" b="1">
                <a:solidFill>
                  <a:schemeClr val="tx2"/>
                </a:solidFill>
              </a:defRPr>
            </a:lvl1pPr>
          </a:lstStyle>
          <a:p>
            <a:r>
              <a:rPr lang="nl-NL"/>
              <a:t>Inhoudsopgave</a:t>
            </a:r>
          </a:p>
        </p:txBody>
      </p:sp>
      <p:sp>
        <p:nvSpPr>
          <p:cNvPr id="104" name="Tijdelijke aanduiding voor tekst 59">
            <a:extLst>
              <a:ext uri="{FF2B5EF4-FFF2-40B4-BE49-F238E27FC236}">
                <a16:creationId xmlns:a16="http://schemas.microsoft.com/office/drawing/2014/main" id="{8D2EC612-05B9-73C1-4B58-FB32B0DAACAE}"/>
              </a:ext>
            </a:extLst>
          </p:cNvPr>
          <p:cNvSpPr>
            <a:spLocks noGrp="1"/>
          </p:cNvSpPr>
          <p:nvPr>
            <p:ph type="body" sz="quarter" idx="10" hasCustomPrompt="1"/>
          </p:nvPr>
        </p:nvSpPr>
        <p:spPr>
          <a:xfrm>
            <a:off x="515939" y="2945385"/>
            <a:ext cx="441134" cy="3017838"/>
          </a:xfrm>
        </p:spPr>
        <p:txBody>
          <a:bodyPr>
            <a:normAutofit/>
          </a:bodyPr>
          <a:lstStyle>
            <a:lvl1pPr marL="0" indent="0">
              <a:lnSpc>
                <a:spcPts val="4500"/>
              </a:lnSpc>
              <a:spcBef>
                <a:spcPts val="0"/>
              </a:spcBef>
              <a:buNone/>
              <a:defRPr sz="2000" b="1">
                <a:solidFill>
                  <a:schemeClr val="tx2"/>
                </a:solidFill>
              </a:defRPr>
            </a:lvl1pPr>
          </a:lstStyle>
          <a:p>
            <a:pPr lvl="0"/>
            <a:r>
              <a:rPr lang="nl-NL"/>
              <a:t>01</a:t>
            </a:r>
          </a:p>
          <a:p>
            <a:pPr lvl="0"/>
            <a:r>
              <a:rPr lang="nl-NL"/>
              <a:t>02</a:t>
            </a:r>
          </a:p>
          <a:p>
            <a:pPr lvl="0"/>
            <a:r>
              <a:rPr lang="nl-NL"/>
              <a:t>03</a:t>
            </a:r>
          </a:p>
          <a:p>
            <a:pPr lvl="0"/>
            <a:r>
              <a:rPr lang="nl-NL"/>
              <a:t>04</a:t>
            </a:r>
          </a:p>
          <a:p>
            <a:pPr lvl="0"/>
            <a:r>
              <a:rPr lang="nl-NL"/>
              <a:t>05</a:t>
            </a:r>
          </a:p>
        </p:txBody>
      </p:sp>
      <p:sp>
        <p:nvSpPr>
          <p:cNvPr id="105" name="Tijdelijke aanduiding voor tekst 59">
            <a:extLst>
              <a:ext uri="{FF2B5EF4-FFF2-40B4-BE49-F238E27FC236}">
                <a16:creationId xmlns:a16="http://schemas.microsoft.com/office/drawing/2014/main" id="{6E583410-D4B2-3ED5-AD34-38CA8EDB20E5}"/>
              </a:ext>
            </a:extLst>
          </p:cNvPr>
          <p:cNvSpPr>
            <a:spLocks noGrp="1"/>
          </p:cNvSpPr>
          <p:nvPr>
            <p:ph type="body" sz="quarter" idx="11" hasCustomPrompt="1"/>
          </p:nvPr>
        </p:nvSpPr>
        <p:spPr>
          <a:xfrm>
            <a:off x="957072" y="2945385"/>
            <a:ext cx="4078223" cy="3017838"/>
          </a:xfrm>
        </p:spPr>
        <p:txBody>
          <a:bodyPr>
            <a:normAutofit/>
          </a:bodyPr>
          <a:lstStyle>
            <a:lvl1pPr marL="0" indent="0">
              <a:lnSpc>
                <a:spcPts val="4500"/>
              </a:lnSpc>
              <a:spcBef>
                <a:spcPts val="0"/>
              </a:spcBef>
              <a:buNone/>
              <a:defRPr sz="2000" b="0">
                <a:solidFill>
                  <a:schemeClr val="tx2"/>
                </a:solidFill>
              </a:defRPr>
            </a:lvl1pPr>
          </a:lstStyle>
          <a:p>
            <a:pPr marL="0" marR="0" lvl="0" indent="0" algn="l" defTabSz="914400" rtl="0" eaLnBrk="1" fontAlgn="auto" latinLnBrk="0" hangingPunct="1">
              <a:lnSpc>
                <a:spcPts val="4500"/>
              </a:lnSpc>
              <a:spcBef>
                <a:spcPts val="0"/>
              </a:spcBef>
              <a:spcAft>
                <a:spcPts val="0"/>
              </a:spcAft>
              <a:buClrTx/>
              <a:buSzTx/>
              <a:buFont typeface="Arial" panose="020B0604020202020204" pitchFamily="34" charset="0"/>
              <a:buNone/>
              <a:tabLst/>
              <a:defRPr/>
            </a:pPr>
            <a:r>
              <a:rPr lang="nl-NL" err="1"/>
              <a:t>Lorem</a:t>
            </a:r>
            <a:r>
              <a:rPr lang="nl-NL"/>
              <a:t> </a:t>
            </a:r>
            <a:r>
              <a:rPr lang="nl-NL" err="1"/>
              <a:t>ipsum</a:t>
            </a:r>
            <a:r>
              <a:rPr lang="nl-NL"/>
              <a:t> </a:t>
            </a:r>
            <a:r>
              <a:rPr lang="nl-NL" err="1"/>
              <a:t>dolor</a:t>
            </a:r>
            <a:r>
              <a:rPr lang="nl-NL"/>
              <a:t> </a:t>
            </a:r>
            <a:r>
              <a:rPr lang="nl-NL" err="1"/>
              <a:t>sit</a:t>
            </a:r>
            <a:r>
              <a:rPr lang="nl-NL"/>
              <a:t> </a:t>
            </a:r>
            <a:r>
              <a:rPr lang="nl-NL" err="1"/>
              <a:t>amet</a:t>
            </a:r>
            <a:br>
              <a:rPr lang="nl-NL"/>
            </a:br>
            <a:r>
              <a:rPr lang="nl-NL" err="1"/>
              <a:t>Lorem</a:t>
            </a:r>
            <a:r>
              <a:rPr lang="nl-NL"/>
              <a:t> </a:t>
            </a:r>
            <a:r>
              <a:rPr lang="nl-NL" err="1"/>
              <a:t>ipsum</a:t>
            </a:r>
            <a:r>
              <a:rPr lang="nl-NL"/>
              <a:t> </a:t>
            </a:r>
            <a:r>
              <a:rPr lang="nl-NL" err="1"/>
              <a:t>dolor</a:t>
            </a:r>
            <a:r>
              <a:rPr lang="nl-NL"/>
              <a:t> </a:t>
            </a:r>
            <a:r>
              <a:rPr lang="nl-NL" err="1"/>
              <a:t>sit</a:t>
            </a:r>
            <a:r>
              <a:rPr lang="nl-NL"/>
              <a:t> </a:t>
            </a:r>
            <a:r>
              <a:rPr lang="nl-NL" err="1"/>
              <a:t>amet</a:t>
            </a:r>
            <a:br>
              <a:rPr lang="nl-NL"/>
            </a:br>
            <a:r>
              <a:rPr lang="nl-NL" err="1"/>
              <a:t>Lorem</a:t>
            </a:r>
            <a:r>
              <a:rPr lang="nl-NL"/>
              <a:t> </a:t>
            </a:r>
            <a:r>
              <a:rPr lang="nl-NL" err="1"/>
              <a:t>ipsum</a:t>
            </a:r>
            <a:r>
              <a:rPr lang="nl-NL"/>
              <a:t> </a:t>
            </a:r>
            <a:r>
              <a:rPr lang="nl-NL" err="1"/>
              <a:t>dolor</a:t>
            </a:r>
            <a:r>
              <a:rPr lang="nl-NL"/>
              <a:t> </a:t>
            </a:r>
            <a:r>
              <a:rPr lang="nl-NL" err="1"/>
              <a:t>sit</a:t>
            </a:r>
            <a:r>
              <a:rPr lang="nl-NL"/>
              <a:t> </a:t>
            </a:r>
            <a:r>
              <a:rPr lang="nl-NL" err="1"/>
              <a:t>amet</a:t>
            </a:r>
            <a:br>
              <a:rPr lang="nl-NL"/>
            </a:br>
            <a:r>
              <a:rPr lang="nl-NL" err="1"/>
              <a:t>Lorem</a:t>
            </a:r>
            <a:r>
              <a:rPr lang="nl-NL"/>
              <a:t> </a:t>
            </a:r>
            <a:r>
              <a:rPr lang="nl-NL" err="1"/>
              <a:t>ipsum</a:t>
            </a:r>
            <a:r>
              <a:rPr lang="nl-NL"/>
              <a:t> </a:t>
            </a:r>
            <a:r>
              <a:rPr lang="nl-NL" err="1"/>
              <a:t>dolor</a:t>
            </a:r>
            <a:r>
              <a:rPr lang="nl-NL"/>
              <a:t> </a:t>
            </a:r>
            <a:r>
              <a:rPr lang="nl-NL" err="1"/>
              <a:t>sit</a:t>
            </a:r>
            <a:r>
              <a:rPr lang="nl-NL"/>
              <a:t> </a:t>
            </a:r>
            <a:r>
              <a:rPr lang="nl-NL" err="1"/>
              <a:t>amet</a:t>
            </a:r>
            <a:br>
              <a:rPr lang="nl-NL"/>
            </a:br>
            <a:r>
              <a:rPr lang="nl-NL" err="1"/>
              <a:t>Lorem</a:t>
            </a:r>
            <a:r>
              <a:rPr lang="nl-NL"/>
              <a:t> </a:t>
            </a:r>
            <a:r>
              <a:rPr lang="nl-NL" err="1"/>
              <a:t>ipsum</a:t>
            </a:r>
            <a:r>
              <a:rPr lang="nl-NL"/>
              <a:t> </a:t>
            </a:r>
            <a:r>
              <a:rPr lang="nl-NL" err="1"/>
              <a:t>dolor</a:t>
            </a:r>
            <a:r>
              <a:rPr lang="nl-NL"/>
              <a:t> </a:t>
            </a:r>
            <a:r>
              <a:rPr lang="nl-NL" err="1"/>
              <a:t>sit</a:t>
            </a:r>
            <a:r>
              <a:rPr lang="nl-NL"/>
              <a:t> </a:t>
            </a:r>
            <a:r>
              <a:rPr lang="nl-NL" err="1"/>
              <a:t>amet</a:t>
            </a:r>
            <a:endParaRPr lang="nl-NL"/>
          </a:p>
        </p:txBody>
      </p:sp>
      <p:sp>
        <p:nvSpPr>
          <p:cNvPr id="106" name="Tijdelijke aanduiding voor tekst 59">
            <a:extLst>
              <a:ext uri="{FF2B5EF4-FFF2-40B4-BE49-F238E27FC236}">
                <a16:creationId xmlns:a16="http://schemas.microsoft.com/office/drawing/2014/main" id="{8D03D36B-893F-FDAA-2139-63D9ACC18818}"/>
              </a:ext>
            </a:extLst>
          </p:cNvPr>
          <p:cNvSpPr>
            <a:spLocks noGrp="1"/>
          </p:cNvSpPr>
          <p:nvPr>
            <p:ph type="body" sz="quarter" idx="12" hasCustomPrompt="1"/>
          </p:nvPr>
        </p:nvSpPr>
        <p:spPr>
          <a:xfrm>
            <a:off x="5520755" y="2945385"/>
            <a:ext cx="441134" cy="3017838"/>
          </a:xfrm>
        </p:spPr>
        <p:txBody>
          <a:bodyPr>
            <a:normAutofit/>
          </a:bodyPr>
          <a:lstStyle>
            <a:lvl1pPr marL="0" indent="0">
              <a:lnSpc>
                <a:spcPts val="4500"/>
              </a:lnSpc>
              <a:spcBef>
                <a:spcPts val="0"/>
              </a:spcBef>
              <a:buNone/>
              <a:defRPr sz="2000" b="1">
                <a:solidFill>
                  <a:schemeClr val="tx2"/>
                </a:solidFill>
              </a:defRPr>
            </a:lvl1pPr>
          </a:lstStyle>
          <a:p>
            <a:pPr lvl="0"/>
            <a:r>
              <a:rPr lang="nl-NL"/>
              <a:t>06</a:t>
            </a:r>
          </a:p>
          <a:p>
            <a:pPr lvl="0"/>
            <a:r>
              <a:rPr lang="nl-NL"/>
              <a:t>07</a:t>
            </a:r>
          </a:p>
          <a:p>
            <a:pPr lvl="0"/>
            <a:r>
              <a:rPr lang="nl-NL"/>
              <a:t>08</a:t>
            </a:r>
          </a:p>
          <a:p>
            <a:pPr lvl="0"/>
            <a:r>
              <a:rPr lang="nl-NL"/>
              <a:t>09</a:t>
            </a:r>
          </a:p>
          <a:p>
            <a:pPr lvl="0"/>
            <a:r>
              <a:rPr lang="nl-NL"/>
              <a:t>10</a:t>
            </a:r>
          </a:p>
        </p:txBody>
      </p:sp>
      <p:sp>
        <p:nvSpPr>
          <p:cNvPr id="107" name="Tijdelijke aanduiding voor tekst 59">
            <a:extLst>
              <a:ext uri="{FF2B5EF4-FFF2-40B4-BE49-F238E27FC236}">
                <a16:creationId xmlns:a16="http://schemas.microsoft.com/office/drawing/2014/main" id="{8A0B75AE-488F-79EC-F191-556F18157958}"/>
              </a:ext>
            </a:extLst>
          </p:cNvPr>
          <p:cNvSpPr>
            <a:spLocks noGrp="1"/>
          </p:cNvSpPr>
          <p:nvPr>
            <p:ph type="body" sz="quarter" idx="13" hasCustomPrompt="1"/>
          </p:nvPr>
        </p:nvSpPr>
        <p:spPr>
          <a:xfrm>
            <a:off x="5961888" y="2945385"/>
            <a:ext cx="4078223" cy="3017838"/>
          </a:xfrm>
        </p:spPr>
        <p:txBody>
          <a:bodyPr>
            <a:normAutofit/>
          </a:bodyPr>
          <a:lstStyle>
            <a:lvl1pPr marL="0" indent="0">
              <a:lnSpc>
                <a:spcPts val="4500"/>
              </a:lnSpc>
              <a:spcBef>
                <a:spcPts val="0"/>
              </a:spcBef>
              <a:buNone/>
              <a:defRPr sz="2000" b="0">
                <a:solidFill>
                  <a:schemeClr val="tx2"/>
                </a:solidFill>
              </a:defRPr>
            </a:lvl1pPr>
          </a:lstStyle>
          <a:p>
            <a:pPr marL="0" marR="0" lvl="0" indent="0" algn="l" defTabSz="914400" rtl="0" eaLnBrk="1" fontAlgn="auto" latinLnBrk="0" hangingPunct="1">
              <a:lnSpc>
                <a:spcPts val="4500"/>
              </a:lnSpc>
              <a:spcBef>
                <a:spcPts val="0"/>
              </a:spcBef>
              <a:spcAft>
                <a:spcPts val="0"/>
              </a:spcAft>
              <a:buClrTx/>
              <a:buSzTx/>
              <a:buFont typeface="Arial" panose="020B0604020202020204" pitchFamily="34" charset="0"/>
              <a:buNone/>
              <a:tabLst/>
              <a:defRPr/>
            </a:pPr>
            <a:r>
              <a:rPr lang="nl-NL" err="1"/>
              <a:t>Lorem</a:t>
            </a:r>
            <a:r>
              <a:rPr lang="nl-NL"/>
              <a:t> </a:t>
            </a:r>
            <a:r>
              <a:rPr lang="nl-NL" err="1"/>
              <a:t>ipsum</a:t>
            </a:r>
            <a:r>
              <a:rPr lang="nl-NL"/>
              <a:t> </a:t>
            </a:r>
            <a:r>
              <a:rPr lang="nl-NL" err="1"/>
              <a:t>dolor</a:t>
            </a:r>
            <a:r>
              <a:rPr lang="nl-NL"/>
              <a:t> </a:t>
            </a:r>
            <a:r>
              <a:rPr lang="nl-NL" err="1"/>
              <a:t>sit</a:t>
            </a:r>
            <a:r>
              <a:rPr lang="nl-NL"/>
              <a:t> </a:t>
            </a:r>
            <a:r>
              <a:rPr lang="nl-NL" err="1"/>
              <a:t>amet</a:t>
            </a:r>
            <a:br>
              <a:rPr lang="nl-NL"/>
            </a:br>
            <a:r>
              <a:rPr lang="nl-NL" err="1"/>
              <a:t>Lorem</a:t>
            </a:r>
            <a:r>
              <a:rPr lang="nl-NL"/>
              <a:t> </a:t>
            </a:r>
            <a:r>
              <a:rPr lang="nl-NL" err="1"/>
              <a:t>ipsum</a:t>
            </a:r>
            <a:r>
              <a:rPr lang="nl-NL"/>
              <a:t> </a:t>
            </a:r>
            <a:r>
              <a:rPr lang="nl-NL" err="1"/>
              <a:t>dolor</a:t>
            </a:r>
            <a:r>
              <a:rPr lang="nl-NL"/>
              <a:t> </a:t>
            </a:r>
            <a:r>
              <a:rPr lang="nl-NL" err="1"/>
              <a:t>sit</a:t>
            </a:r>
            <a:r>
              <a:rPr lang="nl-NL"/>
              <a:t> </a:t>
            </a:r>
            <a:r>
              <a:rPr lang="nl-NL" err="1"/>
              <a:t>amet</a:t>
            </a:r>
            <a:br>
              <a:rPr lang="nl-NL"/>
            </a:br>
            <a:r>
              <a:rPr lang="nl-NL" err="1"/>
              <a:t>Lorem</a:t>
            </a:r>
            <a:r>
              <a:rPr lang="nl-NL"/>
              <a:t> </a:t>
            </a:r>
            <a:r>
              <a:rPr lang="nl-NL" err="1"/>
              <a:t>ipsum</a:t>
            </a:r>
            <a:r>
              <a:rPr lang="nl-NL"/>
              <a:t> </a:t>
            </a:r>
            <a:r>
              <a:rPr lang="nl-NL" err="1"/>
              <a:t>dolor</a:t>
            </a:r>
            <a:r>
              <a:rPr lang="nl-NL"/>
              <a:t> </a:t>
            </a:r>
            <a:r>
              <a:rPr lang="nl-NL" err="1"/>
              <a:t>sit</a:t>
            </a:r>
            <a:r>
              <a:rPr lang="nl-NL"/>
              <a:t> </a:t>
            </a:r>
            <a:r>
              <a:rPr lang="nl-NL" err="1"/>
              <a:t>amet</a:t>
            </a:r>
            <a:br>
              <a:rPr lang="nl-NL"/>
            </a:br>
            <a:r>
              <a:rPr lang="nl-NL" err="1"/>
              <a:t>Lorem</a:t>
            </a:r>
            <a:r>
              <a:rPr lang="nl-NL"/>
              <a:t> </a:t>
            </a:r>
            <a:r>
              <a:rPr lang="nl-NL" err="1"/>
              <a:t>ipsum</a:t>
            </a:r>
            <a:r>
              <a:rPr lang="nl-NL"/>
              <a:t> </a:t>
            </a:r>
            <a:r>
              <a:rPr lang="nl-NL" err="1"/>
              <a:t>dolor</a:t>
            </a:r>
            <a:r>
              <a:rPr lang="nl-NL"/>
              <a:t> </a:t>
            </a:r>
            <a:r>
              <a:rPr lang="nl-NL" err="1"/>
              <a:t>sit</a:t>
            </a:r>
            <a:r>
              <a:rPr lang="nl-NL"/>
              <a:t> </a:t>
            </a:r>
            <a:r>
              <a:rPr lang="nl-NL" err="1"/>
              <a:t>amet</a:t>
            </a:r>
            <a:br>
              <a:rPr lang="nl-NL"/>
            </a:br>
            <a:r>
              <a:rPr lang="nl-NL" err="1"/>
              <a:t>Lorem</a:t>
            </a:r>
            <a:r>
              <a:rPr lang="nl-NL"/>
              <a:t> </a:t>
            </a:r>
            <a:r>
              <a:rPr lang="nl-NL" err="1"/>
              <a:t>ipsum</a:t>
            </a:r>
            <a:r>
              <a:rPr lang="nl-NL"/>
              <a:t> </a:t>
            </a:r>
            <a:r>
              <a:rPr lang="nl-NL" err="1"/>
              <a:t>dolor</a:t>
            </a:r>
            <a:r>
              <a:rPr lang="nl-NL"/>
              <a:t> </a:t>
            </a:r>
            <a:r>
              <a:rPr lang="nl-NL" err="1"/>
              <a:t>sit</a:t>
            </a:r>
            <a:r>
              <a:rPr lang="nl-NL"/>
              <a:t> </a:t>
            </a:r>
            <a:r>
              <a:rPr lang="nl-NL" err="1"/>
              <a:t>amet</a:t>
            </a:r>
            <a:endParaRPr lang="nl-NL"/>
          </a:p>
        </p:txBody>
      </p:sp>
    </p:spTree>
    <p:extLst>
      <p:ext uri="{BB962C8B-B14F-4D97-AF65-F5344CB8AC3E}">
        <p14:creationId xmlns:p14="http://schemas.microsoft.com/office/powerpoint/2010/main" val="24133389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kst slide">
    <p:bg>
      <p:bgPr>
        <a:solidFill>
          <a:schemeClr val="accent2"/>
        </a:solidFill>
        <a:effectLst/>
      </p:bgPr>
    </p:bg>
    <p:spTree>
      <p:nvGrpSpPr>
        <p:cNvPr id="1" name=""/>
        <p:cNvGrpSpPr/>
        <p:nvPr/>
      </p:nvGrpSpPr>
      <p:grpSpPr>
        <a:xfrm>
          <a:off x="0" y="0"/>
          <a:ext cx="0" cy="0"/>
          <a:chOff x="0" y="0"/>
          <a:chExt cx="0" cy="0"/>
        </a:xfrm>
      </p:grpSpPr>
      <p:sp>
        <p:nvSpPr>
          <p:cNvPr id="21" name="Vrije vorm: vorm 20">
            <a:extLst>
              <a:ext uri="{FF2B5EF4-FFF2-40B4-BE49-F238E27FC236}">
                <a16:creationId xmlns:a16="http://schemas.microsoft.com/office/drawing/2014/main" id="{E8FF9457-D280-C007-E8F4-126F4C74EE6C}"/>
              </a:ext>
            </a:extLst>
          </p:cNvPr>
          <p:cNvSpPr/>
          <p:nvPr/>
        </p:nvSpPr>
        <p:spPr>
          <a:xfrm>
            <a:off x="0" y="444500"/>
            <a:ext cx="11557000" cy="6413500"/>
          </a:xfrm>
          <a:custGeom>
            <a:avLst/>
            <a:gdLst>
              <a:gd name="connsiteX0" fmla="*/ 0 w 11557000"/>
              <a:gd name="connsiteY0" fmla="*/ 0 h 6413500"/>
              <a:gd name="connsiteX1" fmla="*/ 10414000 w 11557000"/>
              <a:gd name="connsiteY1" fmla="*/ 0 h 6413500"/>
              <a:gd name="connsiteX2" fmla="*/ 11557000 w 11557000"/>
              <a:gd name="connsiteY2" fmla="*/ 1143000 h 6413500"/>
              <a:gd name="connsiteX3" fmla="*/ 11557000 w 11557000"/>
              <a:gd name="connsiteY3" fmla="*/ 6413500 h 6413500"/>
              <a:gd name="connsiteX4" fmla="*/ 0 w 11557000"/>
              <a:gd name="connsiteY4" fmla="*/ 6413500 h 6413500"/>
              <a:gd name="connsiteX5" fmla="*/ 0 w 11557000"/>
              <a:gd name="connsiteY5" fmla="*/ 0 h 6413500"/>
              <a:gd name="connsiteX6" fmla="*/ 0 w 11557000"/>
              <a:gd name="connsiteY6" fmla="*/ 0 h 641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57000" h="6413500">
                <a:moveTo>
                  <a:pt x="0" y="0"/>
                </a:moveTo>
                <a:lnTo>
                  <a:pt x="10414000" y="0"/>
                </a:lnTo>
                <a:cubicBezTo>
                  <a:pt x="11044809" y="0"/>
                  <a:pt x="11557000" y="512191"/>
                  <a:pt x="11557000" y="1143000"/>
                </a:cubicBezTo>
                <a:lnTo>
                  <a:pt x="11557000" y="6413500"/>
                </a:lnTo>
                <a:lnTo>
                  <a:pt x="0" y="6413500"/>
                </a:lnTo>
                <a:lnTo>
                  <a:pt x="0" y="0"/>
                </a:lnTo>
                <a:lnTo>
                  <a:pt x="0" y="0"/>
                </a:lnTo>
                <a:close/>
              </a:path>
            </a:pathLst>
          </a:custGeom>
          <a:solidFill>
            <a:srgbClr val="FFFFFF"/>
          </a:solidFill>
          <a:ln w="12700" cap="flat">
            <a:noFill/>
            <a:prstDash val="solid"/>
            <a:miter/>
          </a:ln>
        </p:spPr>
        <p:txBody>
          <a:bodyPr rtlCol="0" anchor="ctr"/>
          <a:lstStyle/>
          <a:p>
            <a:endParaRPr lang="nl-NL"/>
          </a:p>
        </p:txBody>
      </p:sp>
      <p:grpSp>
        <p:nvGrpSpPr>
          <p:cNvPr id="34" name="Groep 33">
            <a:extLst>
              <a:ext uri="{FF2B5EF4-FFF2-40B4-BE49-F238E27FC236}">
                <a16:creationId xmlns:a16="http://schemas.microsoft.com/office/drawing/2014/main" id="{0EF6206E-BED1-75E7-DE35-A372C1334FCE}"/>
              </a:ext>
            </a:extLst>
          </p:cNvPr>
          <p:cNvGrpSpPr/>
          <p:nvPr userDrawn="1"/>
        </p:nvGrpSpPr>
        <p:grpSpPr>
          <a:xfrm>
            <a:off x="11721972" y="6588759"/>
            <a:ext cx="274828" cy="175260"/>
            <a:chOff x="11721972" y="6588759"/>
            <a:chExt cx="274828" cy="175260"/>
          </a:xfrm>
          <a:solidFill>
            <a:schemeClr val="tx2"/>
          </a:solidFill>
        </p:grpSpPr>
        <p:sp>
          <p:nvSpPr>
            <p:cNvPr id="22" name="Vrije vorm: vorm 21">
              <a:extLst>
                <a:ext uri="{FF2B5EF4-FFF2-40B4-BE49-F238E27FC236}">
                  <a16:creationId xmlns:a16="http://schemas.microsoft.com/office/drawing/2014/main" id="{BDEB4052-1FBF-13F8-E18C-AC1B35CFAA80}"/>
                </a:ext>
              </a:extLst>
            </p:cNvPr>
            <p:cNvSpPr/>
            <p:nvPr/>
          </p:nvSpPr>
          <p:spPr>
            <a:xfrm>
              <a:off x="11721972" y="6613906"/>
              <a:ext cx="106298" cy="150113"/>
            </a:xfrm>
            <a:custGeom>
              <a:avLst/>
              <a:gdLst>
                <a:gd name="connsiteX0" fmla="*/ 92202 w 106298"/>
                <a:gd name="connsiteY0" fmla="*/ 0 h 150113"/>
                <a:gd name="connsiteX1" fmla="*/ 82042 w 106298"/>
                <a:gd name="connsiteY1" fmla="*/ 4190 h 150113"/>
                <a:gd name="connsiteX2" fmla="*/ 78105 w 106298"/>
                <a:gd name="connsiteY2" fmla="*/ 14350 h 150113"/>
                <a:gd name="connsiteX3" fmla="*/ 78105 w 106298"/>
                <a:gd name="connsiteY3" fmla="*/ 46989 h 150113"/>
                <a:gd name="connsiteX4" fmla="*/ 65532 w 106298"/>
                <a:gd name="connsiteY4" fmla="*/ 40386 h 150113"/>
                <a:gd name="connsiteX5" fmla="*/ 49403 w 106298"/>
                <a:gd name="connsiteY5" fmla="*/ 37719 h 150113"/>
                <a:gd name="connsiteX6" fmla="*/ 24384 w 106298"/>
                <a:gd name="connsiteY6" fmla="*/ 44958 h 150113"/>
                <a:gd name="connsiteX7" fmla="*/ 6604 w 106298"/>
                <a:gd name="connsiteY7" fmla="*/ 64897 h 150113"/>
                <a:gd name="connsiteX8" fmla="*/ 0 w 106298"/>
                <a:gd name="connsiteY8" fmla="*/ 93980 h 150113"/>
                <a:gd name="connsiteX9" fmla="*/ 6604 w 106298"/>
                <a:gd name="connsiteY9" fmla="*/ 122936 h 150113"/>
                <a:gd name="connsiteX10" fmla="*/ 24638 w 106298"/>
                <a:gd name="connsiteY10" fmla="*/ 142875 h 150113"/>
                <a:gd name="connsiteX11" fmla="*/ 50165 w 106298"/>
                <a:gd name="connsiteY11" fmla="*/ 150113 h 150113"/>
                <a:gd name="connsiteX12" fmla="*/ 64770 w 106298"/>
                <a:gd name="connsiteY12" fmla="*/ 147574 h 150113"/>
                <a:gd name="connsiteX13" fmla="*/ 76327 w 106298"/>
                <a:gd name="connsiteY13" fmla="*/ 141350 h 150113"/>
                <a:gd name="connsiteX14" fmla="*/ 78994 w 106298"/>
                <a:gd name="connsiteY14" fmla="*/ 139192 h 150113"/>
                <a:gd name="connsiteX15" fmla="*/ 82042 w 106298"/>
                <a:gd name="connsiteY15" fmla="*/ 144145 h 150113"/>
                <a:gd name="connsiteX16" fmla="*/ 92202 w 106298"/>
                <a:gd name="connsiteY16" fmla="*/ 148336 h 150113"/>
                <a:gd name="connsiteX17" fmla="*/ 102362 w 106298"/>
                <a:gd name="connsiteY17" fmla="*/ 144145 h 150113"/>
                <a:gd name="connsiteX18" fmla="*/ 106299 w 106298"/>
                <a:gd name="connsiteY18" fmla="*/ 133985 h 150113"/>
                <a:gd name="connsiteX19" fmla="*/ 106299 w 106298"/>
                <a:gd name="connsiteY19" fmla="*/ 14350 h 150113"/>
                <a:gd name="connsiteX20" fmla="*/ 102235 w 106298"/>
                <a:gd name="connsiteY20" fmla="*/ 4063 h 150113"/>
                <a:gd name="connsiteX21" fmla="*/ 92202 w 106298"/>
                <a:gd name="connsiteY21" fmla="*/ 0 h 150113"/>
                <a:gd name="connsiteX22" fmla="*/ 75819 w 106298"/>
                <a:gd name="connsiteY22" fmla="*/ 109474 h 150113"/>
                <a:gd name="connsiteX23" fmla="*/ 66675 w 106298"/>
                <a:gd name="connsiteY23" fmla="*/ 120142 h 150113"/>
                <a:gd name="connsiteX24" fmla="*/ 53213 w 106298"/>
                <a:gd name="connsiteY24" fmla="*/ 123951 h 150113"/>
                <a:gd name="connsiteX25" fmla="*/ 39878 w 106298"/>
                <a:gd name="connsiteY25" fmla="*/ 120142 h 150113"/>
                <a:gd name="connsiteX26" fmla="*/ 30734 w 106298"/>
                <a:gd name="connsiteY26" fmla="*/ 109474 h 150113"/>
                <a:gd name="connsiteX27" fmla="*/ 27432 w 106298"/>
                <a:gd name="connsiteY27" fmla="*/ 94107 h 150113"/>
                <a:gd name="connsiteX28" fmla="*/ 30734 w 106298"/>
                <a:gd name="connsiteY28" fmla="*/ 78612 h 150113"/>
                <a:gd name="connsiteX29" fmla="*/ 39878 w 106298"/>
                <a:gd name="connsiteY29" fmla="*/ 67945 h 150113"/>
                <a:gd name="connsiteX30" fmla="*/ 53213 w 106298"/>
                <a:gd name="connsiteY30" fmla="*/ 64135 h 150113"/>
                <a:gd name="connsiteX31" fmla="*/ 66675 w 106298"/>
                <a:gd name="connsiteY31" fmla="*/ 67945 h 150113"/>
                <a:gd name="connsiteX32" fmla="*/ 75819 w 106298"/>
                <a:gd name="connsiteY32" fmla="*/ 78612 h 150113"/>
                <a:gd name="connsiteX33" fmla="*/ 79121 w 106298"/>
                <a:gd name="connsiteY33" fmla="*/ 94234 h 150113"/>
                <a:gd name="connsiteX34" fmla="*/ 75819 w 106298"/>
                <a:gd name="connsiteY34" fmla="*/ 109600 h 150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50113">
                  <a:moveTo>
                    <a:pt x="92202" y="0"/>
                  </a:moveTo>
                  <a:cubicBezTo>
                    <a:pt x="88138" y="0"/>
                    <a:pt x="84709" y="1397"/>
                    <a:pt x="82042" y="4190"/>
                  </a:cubicBezTo>
                  <a:cubicBezTo>
                    <a:pt x="79375" y="6858"/>
                    <a:pt x="78105" y="10287"/>
                    <a:pt x="78105" y="14350"/>
                  </a:cubicBezTo>
                  <a:lnTo>
                    <a:pt x="78105" y="46989"/>
                  </a:lnTo>
                  <a:cubicBezTo>
                    <a:pt x="74549" y="44323"/>
                    <a:pt x="70359" y="42163"/>
                    <a:pt x="65532" y="40386"/>
                  </a:cubicBezTo>
                  <a:cubicBezTo>
                    <a:pt x="60579" y="38608"/>
                    <a:pt x="55245" y="37719"/>
                    <a:pt x="49403" y="37719"/>
                  </a:cubicBezTo>
                  <a:cubicBezTo>
                    <a:pt x="40259" y="37719"/>
                    <a:pt x="31877" y="40132"/>
                    <a:pt x="24384" y="44958"/>
                  </a:cubicBezTo>
                  <a:cubicBezTo>
                    <a:pt x="16891" y="49784"/>
                    <a:pt x="10922" y="56514"/>
                    <a:pt x="6604" y="64897"/>
                  </a:cubicBezTo>
                  <a:cubicBezTo>
                    <a:pt x="2286" y="73278"/>
                    <a:pt x="0" y="83058"/>
                    <a:pt x="0" y="93980"/>
                  </a:cubicBezTo>
                  <a:cubicBezTo>
                    <a:pt x="0" y="104901"/>
                    <a:pt x="2159" y="114553"/>
                    <a:pt x="6604" y="122936"/>
                  </a:cubicBezTo>
                  <a:cubicBezTo>
                    <a:pt x="10922" y="131318"/>
                    <a:pt x="17018" y="138049"/>
                    <a:pt x="24638" y="142875"/>
                  </a:cubicBezTo>
                  <a:cubicBezTo>
                    <a:pt x="32258" y="147700"/>
                    <a:pt x="40767" y="150113"/>
                    <a:pt x="50165" y="150113"/>
                  </a:cubicBezTo>
                  <a:cubicBezTo>
                    <a:pt x="55372" y="150113"/>
                    <a:pt x="60198" y="149225"/>
                    <a:pt x="64770" y="147574"/>
                  </a:cubicBezTo>
                  <a:cubicBezTo>
                    <a:pt x="69215" y="145923"/>
                    <a:pt x="73025" y="143763"/>
                    <a:pt x="76327" y="141350"/>
                  </a:cubicBezTo>
                  <a:cubicBezTo>
                    <a:pt x="77343" y="140588"/>
                    <a:pt x="78232" y="139953"/>
                    <a:pt x="78994" y="139192"/>
                  </a:cubicBezTo>
                  <a:cubicBezTo>
                    <a:pt x="79629" y="140970"/>
                    <a:pt x="80645" y="142621"/>
                    <a:pt x="82042" y="144145"/>
                  </a:cubicBezTo>
                  <a:cubicBezTo>
                    <a:pt x="84709" y="146938"/>
                    <a:pt x="88138" y="148336"/>
                    <a:pt x="92202" y="148336"/>
                  </a:cubicBezTo>
                  <a:cubicBezTo>
                    <a:pt x="96266" y="148336"/>
                    <a:pt x="99695" y="146938"/>
                    <a:pt x="102362" y="144145"/>
                  </a:cubicBezTo>
                  <a:cubicBezTo>
                    <a:pt x="105029" y="141477"/>
                    <a:pt x="106299" y="138049"/>
                    <a:pt x="106299" y="133985"/>
                  </a:cubicBezTo>
                  <a:lnTo>
                    <a:pt x="106299" y="14350"/>
                  </a:lnTo>
                  <a:cubicBezTo>
                    <a:pt x="106299" y="10160"/>
                    <a:pt x="104902" y="6731"/>
                    <a:pt x="102235" y="4063"/>
                  </a:cubicBezTo>
                  <a:cubicBezTo>
                    <a:pt x="99568" y="1397"/>
                    <a:pt x="96139" y="0"/>
                    <a:pt x="92202" y="0"/>
                  </a:cubicBezTo>
                  <a:moveTo>
                    <a:pt x="75819" y="109474"/>
                  </a:moveTo>
                  <a:cubicBezTo>
                    <a:pt x="73660" y="113919"/>
                    <a:pt x="70612" y="117475"/>
                    <a:pt x="66675" y="120142"/>
                  </a:cubicBezTo>
                  <a:cubicBezTo>
                    <a:pt x="62865" y="122682"/>
                    <a:pt x="58293" y="123951"/>
                    <a:pt x="53213" y="123951"/>
                  </a:cubicBezTo>
                  <a:cubicBezTo>
                    <a:pt x="48133" y="123951"/>
                    <a:pt x="43688" y="122682"/>
                    <a:pt x="39878" y="120142"/>
                  </a:cubicBezTo>
                  <a:cubicBezTo>
                    <a:pt x="36068" y="117601"/>
                    <a:pt x="32893" y="114046"/>
                    <a:pt x="30734" y="109474"/>
                  </a:cubicBezTo>
                  <a:cubicBezTo>
                    <a:pt x="28575" y="104901"/>
                    <a:pt x="27432" y="99822"/>
                    <a:pt x="27432" y="94107"/>
                  </a:cubicBezTo>
                  <a:cubicBezTo>
                    <a:pt x="27432" y="88392"/>
                    <a:pt x="28575" y="83058"/>
                    <a:pt x="30734" y="78612"/>
                  </a:cubicBezTo>
                  <a:cubicBezTo>
                    <a:pt x="32893" y="74168"/>
                    <a:pt x="35941" y="70612"/>
                    <a:pt x="39878" y="67945"/>
                  </a:cubicBezTo>
                  <a:cubicBezTo>
                    <a:pt x="43688" y="65405"/>
                    <a:pt x="48133" y="64135"/>
                    <a:pt x="53213" y="64135"/>
                  </a:cubicBezTo>
                  <a:cubicBezTo>
                    <a:pt x="58293" y="64135"/>
                    <a:pt x="62865" y="65405"/>
                    <a:pt x="66675" y="67945"/>
                  </a:cubicBezTo>
                  <a:cubicBezTo>
                    <a:pt x="70485" y="70485"/>
                    <a:pt x="73660" y="74040"/>
                    <a:pt x="75819" y="78612"/>
                  </a:cubicBezTo>
                  <a:cubicBezTo>
                    <a:pt x="77978" y="83185"/>
                    <a:pt x="79121" y="88392"/>
                    <a:pt x="79121" y="94234"/>
                  </a:cubicBezTo>
                  <a:cubicBezTo>
                    <a:pt x="79121" y="100075"/>
                    <a:pt x="77978" y="105028"/>
                    <a:pt x="75819" y="109600"/>
                  </a:cubicBezTo>
                </a:path>
              </a:pathLst>
            </a:custGeom>
            <a:grpFill/>
            <a:ln w="12700" cap="flat">
              <a:noFill/>
              <a:prstDash val="solid"/>
              <a:miter/>
            </a:ln>
          </p:spPr>
          <p:txBody>
            <a:bodyPr rtlCol="0" anchor="ctr"/>
            <a:lstStyle/>
            <a:p>
              <a:endParaRPr lang="nl-NL"/>
            </a:p>
          </p:txBody>
        </p:sp>
        <p:sp>
          <p:nvSpPr>
            <p:cNvPr id="23" name="Vrije vorm: vorm 22">
              <a:extLst>
                <a:ext uri="{FF2B5EF4-FFF2-40B4-BE49-F238E27FC236}">
                  <a16:creationId xmlns:a16="http://schemas.microsoft.com/office/drawing/2014/main" id="{9D51103D-0092-7E7F-F4B2-159A3C16250A}"/>
                </a:ext>
              </a:extLst>
            </p:cNvPr>
            <p:cNvSpPr/>
            <p:nvPr/>
          </p:nvSpPr>
          <p:spPr>
            <a:xfrm>
              <a:off x="11847194" y="6651625"/>
              <a:ext cx="28194" cy="110617"/>
            </a:xfrm>
            <a:custGeom>
              <a:avLst/>
              <a:gdLst>
                <a:gd name="connsiteX0" fmla="*/ 14098 w 28194"/>
                <a:gd name="connsiteY0" fmla="*/ 0 h 110617"/>
                <a:gd name="connsiteX1" fmla="*/ 3937 w 28194"/>
                <a:gd name="connsiteY1" fmla="*/ 4191 h 110617"/>
                <a:gd name="connsiteX2" fmla="*/ 0 w 28194"/>
                <a:gd name="connsiteY2" fmla="*/ 14351 h 110617"/>
                <a:gd name="connsiteX3" fmla="*/ 0 w 28194"/>
                <a:gd name="connsiteY3" fmla="*/ 96266 h 110617"/>
                <a:gd name="connsiteX4" fmla="*/ 3937 w 28194"/>
                <a:gd name="connsiteY4" fmla="*/ 106426 h 110617"/>
                <a:gd name="connsiteX5" fmla="*/ 14098 w 28194"/>
                <a:gd name="connsiteY5" fmla="*/ 110617 h 110617"/>
                <a:gd name="connsiteX6" fmla="*/ 24257 w 28194"/>
                <a:gd name="connsiteY6" fmla="*/ 106426 h 110617"/>
                <a:gd name="connsiteX7" fmla="*/ 28194 w 28194"/>
                <a:gd name="connsiteY7" fmla="*/ 96266 h 110617"/>
                <a:gd name="connsiteX8" fmla="*/ 28194 w 28194"/>
                <a:gd name="connsiteY8" fmla="*/ 14351 h 110617"/>
                <a:gd name="connsiteX9" fmla="*/ 24257 w 28194"/>
                <a:gd name="connsiteY9" fmla="*/ 4191 h 110617"/>
                <a:gd name="connsiteX10" fmla="*/ 14098 w 28194"/>
                <a:gd name="connsiteY10" fmla="*/ 0 h 110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194" h="110617">
                  <a:moveTo>
                    <a:pt x="14098" y="0"/>
                  </a:moveTo>
                  <a:cubicBezTo>
                    <a:pt x="10033" y="0"/>
                    <a:pt x="6604" y="1397"/>
                    <a:pt x="3937" y="4191"/>
                  </a:cubicBezTo>
                  <a:cubicBezTo>
                    <a:pt x="1270" y="6858"/>
                    <a:pt x="0" y="10287"/>
                    <a:pt x="0" y="14351"/>
                  </a:cubicBezTo>
                  <a:lnTo>
                    <a:pt x="0" y="96266"/>
                  </a:lnTo>
                  <a:cubicBezTo>
                    <a:pt x="0" y="100330"/>
                    <a:pt x="1398" y="103759"/>
                    <a:pt x="3937" y="106426"/>
                  </a:cubicBezTo>
                  <a:cubicBezTo>
                    <a:pt x="6604" y="109220"/>
                    <a:pt x="10033" y="110617"/>
                    <a:pt x="14098" y="110617"/>
                  </a:cubicBezTo>
                  <a:cubicBezTo>
                    <a:pt x="18162" y="110617"/>
                    <a:pt x="21590" y="109220"/>
                    <a:pt x="24257" y="106426"/>
                  </a:cubicBezTo>
                  <a:cubicBezTo>
                    <a:pt x="26924" y="103759"/>
                    <a:pt x="28194" y="100330"/>
                    <a:pt x="28194" y="96266"/>
                  </a:cubicBezTo>
                  <a:lnTo>
                    <a:pt x="28194" y="14351"/>
                  </a:lnTo>
                  <a:cubicBezTo>
                    <a:pt x="28194" y="10287"/>
                    <a:pt x="26798" y="6985"/>
                    <a:pt x="24257" y="4191"/>
                  </a:cubicBezTo>
                  <a:cubicBezTo>
                    <a:pt x="21590" y="1397"/>
                    <a:pt x="18162" y="0"/>
                    <a:pt x="14098" y="0"/>
                  </a:cubicBezTo>
                </a:path>
              </a:pathLst>
            </a:custGeom>
            <a:grpFill/>
            <a:ln w="12700" cap="flat">
              <a:noFill/>
              <a:prstDash val="solid"/>
              <a:miter/>
            </a:ln>
          </p:spPr>
          <p:txBody>
            <a:bodyPr rtlCol="0" anchor="ctr"/>
            <a:lstStyle/>
            <a:p>
              <a:endParaRPr lang="nl-NL"/>
            </a:p>
          </p:txBody>
        </p:sp>
        <p:sp>
          <p:nvSpPr>
            <p:cNvPr id="24" name="Vrije vorm: vorm 23">
              <a:extLst>
                <a:ext uri="{FF2B5EF4-FFF2-40B4-BE49-F238E27FC236}">
                  <a16:creationId xmlns:a16="http://schemas.microsoft.com/office/drawing/2014/main" id="{DCBD9947-9E56-78EA-7B11-168D2818823D}"/>
                </a:ext>
              </a:extLst>
            </p:cNvPr>
            <p:cNvSpPr/>
            <p:nvPr/>
          </p:nvSpPr>
          <p:spPr>
            <a:xfrm>
              <a:off x="11890502" y="6651625"/>
              <a:ext cx="106298" cy="112394"/>
            </a:xfrm>
            <a:custGeom>
              <a:avLst/>
              <a:gdLst>
                <a:gd name="connsiteX0" fmla="*/ 102108 w 106298"/>
                <a:gd name="connsiteY0" fmla="*/ 4064 h 112394"/>
                <a:gd name="connsiteX1" fmla="*/ 92075 w 106298"/>
                <a:gd name="connsiteY1" fmla="*/ 0 h 112394"/>
                <a:gd name="connsiteX2" fmla="*/ 81915 w 106298"/>
                <a:gd name="connsiteY2" fmla="*/ 4191 h 112394"/>
                <a:gd name="connsiteX3" fmla="*/ 78613 w 106298"/>
                <a:gd name="connsiteY3" fmla="*/ 9779 h 112394"/>
                <a:gd name="connsiteX4" fmla="*/ 78232 w 106298"/>
                <a:gd name="connsiteY4" fmla="*/ 9398 h 112394"/>
                <a:gd name="connsiteX5" fmla="*/ 65532 w 106298"/>
                <a:gd name="connsiteY5" fmla="*/ 2667 h 112394"/>
                <a:gd name="connsiteX6" fmla="*/ 49403 w 106298"/>
                <a:gd name="connsiteY6" fmla="*/ 0 h 112394"/>
                <a:gd name="connsiteX7" fmla="*/ 24384 w 106298"/>
                <a:gd name="connsiteY7" fmla="*/ 7239 h 112394"/>
                <a:gd name="connsiteX8" fmla="*/ 6604 w 106298"/>
                <a:gd name="connsiteY8" fmla="*/ 27178 h 112394"/>
                <a:gd name="connsiteX9" fmla="*/ 0 w 106298"/>
                <a:gd name="connsiteY9" fmla="*/ 56261 h 112394"/>
                <a:gd name="connsiteX10" fmla="*/ 6604 w 106298"/>
                <a:gd name="connsiteY10" fmla="*/ 85217 h 112394"/>
                <a:gd name="connsiteX11" fmla="*/ 24638 w 106298"/>
                <a:gd name="connsiteY11" fmla="*/ 105156 h 112394"/>
                <a:gd name="connsiteX12" fmla="*/ 50165 w 106298"/>
                <a:gd name="connsiteY12" fmla="*/ 112395 h 112394"/>
                <a:gd name="connsiteX13" fmla="*/ 64770 w 106298"/>
                <a:gd name="connsiteY13" fmla="*/ 109855 h 112394"/>
                <a:gd name="connsiteX14" fmla="*/ 76327 w 106298"/>
                <a:gd name="connsiteY14" fmla="*/ 103632 h 112394"/>
                <a:gd name="connsiteX15" fmla="*/ 78994 w 106298"/>
                <a:gd name="connsiteY15" fmla="*/ 101473 h 112394"/>
                <a:gd name="connsiteX16" fmla="*/ 82042 w 106298"/>
                <a:gd name="connsiteY16" fmla="*/ 106426 h 112394"/>
                <a:gd name="connsiteX17" fmla="*/ 92202 w 106298"/>
                <a:gd name="connsiteY17" fmla="*/ 110617 h 112394"/>
                <a:gd name="connsiteX18" fmla="*/ 102362 w 106298"/>
                <a:gd name="connsiteY18" fmla="*/ 106426 h 112394"/>
                <a:gd name="connsiteX19" fmla="*/ 106299 w 106298"/>
                <a:gd name="connsiteY19" fmla="*/ 96266 h 112394"/>
                <a:gd name="connsiteX20" fmla="*/ 106299 w 106298"/>
                <a:gd name="connsiteY20" fmla="*/ 14351 h 112394"/>
                <a:gd name="connsiteX21" fmla="*/ 102235 w 106298"/>
                <a:gd name="connsiteY21" fmla="*/ 4064 h 112394"/>
                <a:gd name="connsiteX22" fmla="*/ 75565 w 106298"/>
                <a:gd name="connsiteY22" fmla="*/ 71755 h 112394"/>
                <a:gd name="connsiteX23" fmla="*/ 66421 w 106298"/>
                <a:gd name="connsiteY23" fmla="*/ 82423 h 112394"/>
                <a:gd name="connsiteX24" fmla="*/ 52959 w 106298"/>
                <a:gd name="connsiteY24" fmla="*/ 86233 h 112394"/>
                <a:gd name="connsiteX25" fmla="*/ 39624 w 106298"/>
                <a:gd name="connsiteY25" fmla="*/ 82423 h 112394"/>
                <a:gd name="connsiteX26" fmla="*/ 30480 w 106298"/>
                <a:gd name="connsiteY26" fmla="*/ 71755 h 112394"/>
                <a:gd name="connsiteX27" fmla="*/ 27178 w 106298"/>
                <a:gd name="connsiteY27" fmla="*/ 56388 h 112394"/>
                <a:gd name="connsiteX28" fmla="*/ 30480 w 106298"/>
                <a:gd name="connsiteY28" fmla="*/ 40894 h 112394"/>
                <a:gd name="connsiteX29" fmla="*/ 39624 w 106298"/>
                <a:gd name="connsiteY29" fmla="*/ 30226 h 112394"/>
                <a:gd name="connsiteX30" fmla="*/ 52959 w 106298"/>
                <a:gd name="connsiteY30" fmla="*/ 26416 h 112394"/>
                <a:gd name="connsiteX31" fmla="*/ 66421 w 106298"/>
                <a:gd name="connsiteY31" fmla="*/ 30226 h 112394"/>
                <a:gd name="connsiteX32" fmla="*/ 75565 w 106298"/>
                <a:gd name="connsiteY32" fmla="*/ 40894 h 112394"/>
                <a:gd name="connsiteX33" fmla="*/ 78867 w 106298"/>
                <a:gd name="connsiteY33" fmla="*/ 56515 h 112394"/>
                <a:gd name="connsiteX34" fmla="*/ 75565 w 106298"/>
                <a:gd name="connsiteY34" fmla="*/ 71882 h 11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12394">
                  <a:moveTo>
                    <a:pt x="102108" y="4064"/>
                  </a:moveTo>
                  <a:cubicBezTo>
                    <a:pt x="99441" y="1397"/>
                    <a:pt x="96012" y="0"/>
                    <a:pt x="92075" y="0"/>
                  </a:cubicBezTo>
                  <a:cubicBezTo>
                    <a:pt x="88138" y="0"/>
                    <a:pt x="84582" y="1397"/>
                    <a:pt x="81915" y="4191"/>
                  </a:cubicBezTo>
                  <a:cubicBezTo>
                    <a:pt x="80391" y="5842"/>
                    <a:pt x="79248" y="7747"/>
                    <a:pt x="78613" y="9779"/>
                  </a:cubicBezTo>
                  <a:cubicBezTo>
                    <a:pt x="78486" y="9779"/>
                    <a:pt x="78359" y="9525"/>
                    <a:pt x="78232" y="9398"/>
                  </a:cubicBezTo>
                  <a:cubicBezTo>
                    <a:pt x="74676" y="6731"/>
                    <a:pt x="70358" y="4445"/>
                    <a:pt x="65532" y="2667"/>
                  </a:cubicBezTo>
                  <a:cubicBezTo>
                    <a:pt x="60579" y="889"/>
                    <a:pt x="55245" y="0"/>
                    <a:pt x="49403" y="0"/>
                  </a:cubicBezTo>
                  <a:cubicBezTo>
                    <a:pt x="40259" y="0"/>
                    <a:pt x="31877" y="2413"/>
                    <a:pt x="24384" y="7239"/>
                  </a:cubicBezTo>
                  <a:cubicBezTo>
                    <a:pt x="16891" y="12065"/>
                    <a:pt x="10922" y="18796"/>
                    <a:pt x="6604" y="27178"/>
                  </a:cubicBezTo>
                  <a:cubicBezTo>
                    <a:pt x="2286" y="35560"/>
                    <a:pt x="0" y="45339"/>
                    <a:pt x="0" y="56261"/>
                  </a:cubicBezTo>
                  <a:cubicBezTo>
                    <a:pt x="0" y="67183"/>
                    <a:pt x="2159" y="76835"/>
                    <a:pt x="6604" y="85217"/>
                  </a:cubicBezTo>
                  <a:cubicBezTo>
                    <a:pt x="10922" y="93599"/>
                    <a:pt x="17018" y="100330"/>
                    <a:pt x="24638" y="105156"/>
                  </a:cubicBezTo>
                  <a:cubicBezTo>
                    <a:pt x="32258" y="109982"/>
                    <a:pt x="40767" y="112395"/>
                    <a:pt x="50165" y="112395"/>
                  </a:cubicBezTo>
                  <a:cubicBezTo>
                    <a:pt x="55372" y="112395"/>
                    <a:pt x="60198" y="111506"/>
                    <a:pt x="64770" y="109855"/>
                  </a:cubicBezTo>
                  <a:cubicBezTo>
                    <a:pt x="69215" y="108204"/>
                    <a:pt x="73025" y="106045"/>
                    <a:pt x="76327" y="103632"/>
                  </a:cubicBezTo>
                  <a:cubicBezTo>
                    <a:pt x="77343" y="102870"/>
                    <a:pt x="78232" y="102235"/>
                    <a:pt x="78994" y="101473"/>
                  </a:cubicBezTo>
                  <a:cubicBezTo>
                    <a:pt x="79629" y="103251"/>
                    <a:pt x="80645" y="104902"/>
                    <a:pt x="82042" y="106426"/>
                  </a:cubicBezTo>
                  <a:cubicBezTo>
                    <a:pt x="84709" y="109220"/>
                    <a:pt x="88138" y="110617"/>
                    <a:pt x="92202" y="110617"/>
                  </a:cubicBezTo>
                  <a:cubicBezTo>
                    <a:pt x="96266" y="110617"/>
                    <a:pt x="99695" y="109220"/>
                    <a:pt x="102362" y="106426"/>
                  </a:cubicBezTo>
                  <a:cubicBezTo>
                    <a:pt x="105029" y="103759"/>
                    <a:pt x="106299" y="100330"/>
                    <a:pt x="106299" y="96266"/>
                  </a:cubicBezTo>
                  <a:lnTo>
                    <a:pt x="106299" y="14351"/>
                  </a:lnTo>
                  <a:cubicBezTo>
                    <a:pt x="106299" y="10160"/>
                    <a:pt x="104902" y="6731"/>
                    <a:pt x="102235" y="4064"/>
                  </a:cubicBezTo>
                  <a:moveTo>
                    <a:pt x="75565" y="71755"/>
                  </a:moveTo>
                  <a:cubicBezTo>
                    <a:pt x="73406" y="76200"/>
                    <a:pt x="70358" y="79756"/>
                    <a:pt x="66421" y="82423"/>
                  </a:cubicBezTo>
                  <a:cubicBezTo>
                    <a:pt x="62611" y="84963"/>
                    <a:pt x="58039" y="86233"/>
                    <a:pt x="52959" y="86233"/>
                  </a:cubicBezTo>
                  <a:cubicBezTo>
                    <a:pt x="47879" y="86233"/>
                    <a:pt x="43434" y="84963"/>
                    <a:pt x="39624" y="82423"/>
                  </a:cubicBezTo>
                  <a:cubicBezTo>
                    <a:pt x="35814" y="79883"/>
                    <a:pt x="32639" y="76327"/>
                    <a:pt x="30480" y="71755"/>
                  </a:cubicBezTo>
                  <a:cubicBezTo>
                    <a:pt x="28321" y="67183"/>
                    <a:pt x="27178" y="62103"/>
                    <a:pt x="27178" y="56388"/>
                  </a:cubicBezTo>
                  <a:cubicBezTo>
                    <a:pt x="27178" y="50673"/>
                    <a:pt x="28321" y="45339"/>
                    <a:pt x="30480" y="40894"/>
                  </a:cubicBezTo>
                  <a:cubicBezTo>
                    <a:pt x="32639" y="36449"/>
                    <a:pt x="35687" y="32893"/>
                    <a:pt x="39624" y="30226"/>
                  </a:cubicBezTo>
                  <a:cubicBezTo>
                    <a:pt x="43434" y="27686"/>
                    <a:pt x="47879" y="26416"/>
                    <a:pt x="52959" y="26416"/>
                  </a:cubicBezTo>
                  <a:cubicBezTo>
                    <a:pt x="58039" y="26416"/>
                    <a:pt x="62611" y="27686"/>
                    <a:pt x="66421" y="30226"/>
                  </a:cubicBezTo>
                  <a:cubicBezTo>
                    <a:pt x="70231" y="32766"/>
                    <a:pt x="73406" y="36322"/>
                    <a:pt x="75565" y="40894"/>
                  </a:cubicBezTo>
                  <a:cubicBezTo>
                    <a:pt x="77724" y="45466"/>
                    <a:pt x="78867" y="50673"/>
                    <a:pt x="78867" y="56515"/>
                  </a:cubicBezTo>
                  <a:cubicBezTo>
                    <a:pt x="78867" y="62357"/>
                    <a:pt x="77724" y="67310"/>
                    <a:pt x="75565" y="71882"/>
                  </a:cubicBezTo>
                </a:path>
              </a:pathLst>
            </a:custGeom>
            <a:grpFill/>
            <a:ln w="12700" cap="flat">
              <a:noFill/>
              <a:prstDash val="solid"/>
              <a:miter/>
            </a:ln>
          </p:spPr>
          <p:txBody>
            <a:bodyPr rtlCol="0" anchor="ctr"/>
            <a:lstStyle/>
            <a:p>
              <a:endParaRPr lang="nl-NL"/>
            </a:p>
          </p:txBody>
        </p:sp>
        <p:sp>
          <p:nvSpPr>
            <p:cNvPr id="25" name="Vrije vorm: vorm 24">
              <a:extLst>
                <a:ext uri="{FF2B5EF4-FFF2-40B4-BE49-F238E27FC236}">
                  <a16:creationId xmlns:a16="http://schemas.microsoft.com/office/drawing/2014/main" id="{2BE7E971-357E-A642-2667-73AD9B72F243}"/>
                </a:ext>
              </a:extLst>
            </p:cNvPr>
            <p:cNvSpPr/>
            <p:nvPr/>
          </p:nvSpPr>
          <p:spPr>
            <a:xfrm>
              <a:off x="11845708" y="6588759"/>
              <a:ext cx="54445" cy="54629"/>
            </a:xfrm>
            <a:custGeom>
              <a:avLst/>
              <a:gdLst>
                <a:gd name="connsiteX0" fmla="*/ 45048 w 54445"/>
                <a:gd name="connsiteY0" fmla="*/ 0 h 54629"/>
                <a:gd name="connsiteX1" fmla="*/ 25998 w 54445"/>
                <a:gd name="connsiteY1" fmla="*/ 0 h 54629"/>
                <a:gd name="connsiteX2" fmla="*/ 19267 w 54445"/>
                <a:gd name="connsiteY2" fmla="*/ 2794 h 54629"/>
                <a:gd name="connsiteX3" fmla="*/ 598 w 54445"/>
                <a:gd name="connsiteY3" fmla="*/ 21590 h 54629"/>
                <a:gd name="connsiteX4" fmla="*/ 1995 w 54445"/>
                <a:gd name="connsiteY4" fmla="*/ 25147 h 54629"/>
                <a:gd name="connsiteX5" fmla="*/ 19901 w 54445"/>
                <a:gd name="connsiteY5" fmla="*/ 25147 h 54629"/>
                <a:gd name="connsiteX6" fmla="*/ 29426 w 54445"/>
                <a:gd name="connsiteY6" fmla="*/ 34798 h 54629"/>
                <a:gd name="connsiteX7" fmla="*/ 29426 w 54445"/>
                <a:gd name="connsiteY7" fmla="*/ 52578 h 54629"/>
                <a:gd name="connsiteX8" fmla="*/ 32983 w 54445"/>
                <a:gd name="connsiteY8" fmla="*/ 53975 h 54629"/>
                <a:gd name="connsiteX9" fmla="*/ 51651 w 54445"/>
                <a:gd name="connsiteY9" fmla="*/ 35306 h 54629"/>
                <a:gd name="connsiteX10" fmla="*/ 54446 w 54445"/>
                <a:gd name="connsiteY10" fmla="*/ 28575 h 54629"/>
                <a:gd name="connsiteX11" fmla="*/ 54446 w 54445"/>
                <a:gd name="connsiteY11" fmla="*/ 9652 h 54629"/>
                <a:gd name="connsiteX12" fmla="*/ 44921 w 54445"/>
                <a:gd name="connsiteY12" fmla="*/ 127 h 54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445" h="54629">
                  <a:moveTo>
                    <a:pt x="45048" y="0"/>
                  </a:moveTo>
                  <a:lnTo>
                    <a:pt x="25998" y="0"/>
                  </a:lnTo>
                  <a:cubicBezTo>
                    <a:pt x="23458" y="0"/>
                    <a:pt x="21045" y="1016"/>
                    <a:pt x="19267" y="2794"/>
                  </a:cubicBezTo>
                  <a:lnTo>
                    <a:pt x="598" y="21590"/>
                  </a:lnTo>
                  <a:cubicBezTo>
                    <a:pt x="-672" y="22860"/>
                    <a:pt x="217" y="25147"/>
                    <a:pt x="1995" y="25147"/>
                  </a:cubicBezTo>
                  <a:lnTo>
                    <a:pt x="19901" y="25147"/>
                  </a:lnTo>
                  <a:cubicBezTo>
                    <a:pt x="25235" y="25147"/>
                    <a:pt x="29426" y="29464"/>
                    <a:pt x="29426" y="34798"/>
                  </a:cubicBezTo>
                  <a:lnTo>
                    <a:pt x="29426" y="52578"/>
                  </a:lnTo>
                  <a:cubicBezTo>
                    <a:pt x="29426" y="54356"/>
                    <a:pt x="31585" y="55372"/>
                    <a:pt x="32983" y="53975"/>
                  </a:cubicBezTo>
                  <a:lnTo>
                    <a:pt x="51651" y="35306"/>
                  </a:lnTo>
                  <a:cubicBezTo>
                    <a:pt x="53430" y="33528"/>
                    <a:pt x="54446" y="31115"/>
                    <a:pt x="54446" y="28575"/>
                  </a:cubicBezTo>
                  <a:lnTo>
                    <a:pt x="54446" y="9652"/>
                  </a:lnTo>
                  <a:cubicBezTo>
                    <a:pt x="54446" y="4445"/>
                    <a:pt x="50255" y="127"/>
                    <a:pt x="44921" y="127"/>
                  </a:cubicBezTo>
                </a:path>
              </a:pathLst>
            </a:custGeom>
            <a:grpFill/>
            <a:ln w="12700" cap="flat">
              <a:noFill/>
              <a:prstDash val="solid"/>
              <a:miter/>
            </a:ln>
          </p:spPr>
          <p:txBody>
            <a:bodyPr rtlCol="0" anchor="ctr"/>
            <a:lstStyle/>
            <a:p>
              <a:endParaRPr lang="nl-NL"/>
            </a:p>
          </p:txBody>
        </p:sp>
      </p:grpSp>
      <p:sp>
        <p:nvSpPr>
          <p:cNvPr id="12" name="Titel 11">
            <a:extLst>
              <a:ext uri="{FF2B5EF4-FFF2-40B4-BE49-F238E27FC236}">
                <a16:creationId xmlns:a16="http://schemas.microsoft.com/office/drawing/2014/main" id="{3EE32B7C-B0B2-1A7B-B34A-03854032890E}"/>
              </a:ext>
            </a:extLst>
          </p:cNvPr>
          <p:cNvSpPr>
            <a:spLocks noGrp="1"/>
          </p:cNvSpPr>
          <p:nvPr>
            <p:ph type="title"/>
          </p:nvPr>
        </p:nvSpPr>
        <p:spPr>
          <a:xfrm>
            <a:off x="515938" y="444500"/>
            <a:ext cx="11160124" cy="774700"/>
          </a:xfrm>
        </p:spPr>
        <p:txBody>
          <a:bodyPr anchor="b"/>
          <a:lstStyle>
            <a:lvl1pPr>
              <a:lnSpc>
                <a:spcPts val="3000"/>
              </a:lnSpc>
              <a:defRPr/>
            </a:lvl1pPr>
          </a:lstStyle>
          <a:p>
            <a:r>
              <a:rPr lang="nl-NL"/>
              <a:t>Klik om stijl te bewerken</a:t>
            </a:r>
          </a:p>
        </p:txBody>
      </p:sp>
      <p:sp>
        <p:nvSpPr>
          <p:cNvPr id="14" name="Tijdelijke aanduiding voor tekst 13">
            <a:extLst>
              <a:ext uri="{FF2B5EF4-FFF2-40B4-BE49-F238E27FC236}">
                <a16:creationId xmlns:a16="http://schemas.microsoft.com/office/drawing/2014/main" id="{DDF43915-04B5-E75E-A6EC-A341FB1A1DA4}"/>
              </a:ext>
            </a:extLst>
          </p:cNvPr>
          <p:cNvSpPr>
            <a:spLocks noGrp="1"/>
          </p:cNvSpPr>
          <p:nvPr>
            <p:ph type="body" sz="quarter" idx="10" hasCustomPrompt="1"/>
          </p:nvPr>
        </p:nvSpPr>
        <p:spPr>
          <a:xfrm>
            <a:off x="515938" y="1323595"/>
            <a:ext cx="11160125" cy="360000"/>
          </a:xfrm>
        </p:spPr>
        <p:txBody>
          <a:bodyPr>
            <a:normAutofit/>
          </a:bodyPr>
          <a:lstStyle>
            <a:lvl1pPr marL="0" indent="0">
              <a:lnSpc>
                <a:spcPct val="100000"/>
              </a:lnSpc>
              <a:buNone/>
              <a:defRPr sz="1500"/>
            </a:lvl1pPr>
          </a:lstStyle>
          <a:p>
            <a:pPr lvl="0"/>
            <a:r>
              <a:rPr lang="nl-NL"/>
              <a:t>Klikken om een subtitel toe te voegen</a:t>
            </a:r>
          </a:p>
        </p:txBody>
      </p:sp>
      <p:sp>
        <p:nvSpPr>
          <p:cNvPr id="18" name="Tijdelijke aanduiding voor tekst 17">
            <a:extLst>
              <a:ext uri="{FF2B5EF4-FFF2-40B4-BE49-F238E27FC236}">
                <a16:creationId xmlns:a16="http://schemas.microsoft.com/office/drawing/2014/main" id="{43E26CE4-832D-6BD5-0F18-273FA8B6D671}"/>
              </a:ext>
            </a:extLst>
          </p:cNvPr>
          <p:cNvSpPr>
            <a:spLocks noGrp="1"/>
          </p:cNvSpPr>
          <p:nvPr>
            <p:ph type="body" sz="quarter" idx="11"/>
          </p:nvPr>
        </p:nvSpPr>
        <p:spPr>
          <a:xfrm>
            <a:off x="515939" y="1896745"/>
            <a:ext cx="10800000" cy="443547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grpSp>
        <p:nvGrpSpPr>
          <p:cNvPr id="41" name="Groep 40">
            <a:extLst>
              <a:ext uri="{FF2B5EF4-FFF2-40B4-BE49-F238E27FC236}">
                <a16:creationId xmlns:a16="http://schemas.microsoft.com/office/drawing/2014/main" id="{F44CA63F-7E4C-7775-3825-14768EB3C68C}"/>
              </a:ext>
            </a:extLst>
          </p:cNvPr>
          <p:cNvGrpSpPr/>
          <p:nvPr userDrawn="1"/>
        </p:nvGrpSpPr>
        <p:grpSpPr>
          <a:xfrm>
            <a:off x="-3620530" y="2"/>
            <a:ext cx="3527668" cy="2850577"/>
            <a:chOff x="-3620530" y="2"/>
            <a:chExt cx="3527668" cy="2850577"/>
          </a:xfrm>
        </p:grpSpPr>
        <p:grpSp>
          <p:nvGrpSpPr>
            <p:cNvPr id="42" name="Groep 41">
              <a:extLst>
                <a:ext uri="{FF2B5EF4-FFF2-40B4-BE49-F238E27FC236}">
                  <a16:creationId xmlns:a16="http://schemas.microsoft.com/office/drawing/2014/main" id="{0EF741C4-E13D-B9AE-BA02-BC36CF773C56}"/>
                </a:ext>
              </a:extLst>
            </p:cNvPr>
            <p:cNvGrpSpPr/>
            <p:nvPr/>
          </p:nvGrpSpPr>
          <p:grpSpPr>
            <a:xfrm>
              <a:off x="-3620530" y="2"/>
              <a:ext cx="3527668" cy="2850577"/>
              <a:chOff x="-3913429" y="2"/>
              <a:chExt cx="3820567" cy="2850577"/>
            </a:xfrm>
          </p:grpSpPr>
          <p:sp>
            <p:nvSpPr>
              <p:cNvPr id="44" name="Rechthoek: afgeronde hoeken 43">
                <a:extLst>
                  <a:ext uri="{FF2B5EF4-FFF2-40B4-BE49-F238E27FC236}">
                    <a16:creationId xmlns:a16="http://schemas.microsoft.com/office/drawing/2014/main" id="{6405C3A5-4520-B055-0F87-45EB2F98279F}"/>
                  </a:ext>
                </a:extLst>
              </p:cNvPr>
              <p:cNvSpPr/>
              <p:nvPr userDrawn="1"/>
            </p:nvSpPr>
            <p:spPr>
              <a:xfrm>
                <a:off x="-3913429" y="479323"/>
                <a:ext cx="3820567" cy="2371256"/>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Gebruik de tekstniveau’s om gebruik te maken van de verschillende tekststijlen.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Klik op de knop voor het verhogen en verlagen van het lijstniveau, om te wisselen tussen de verschillende tekststijlen.</a:t>
                </a:r>
              </a:p>
              <a:p>
                <a:pPr marL="171450" indent="-171450">
                  <a:spcAft>
                    <a:spcPts val="400"/>
                  </a:spcAft>
                  <a:buClr>
                    <a:schemeClr val="tx1"/>
                  </a:buClr>
                  <a:buFont typeface="Arial" panose="020B0604020202020204" pitchFamily="34" charset="0"/>
                  <a:buChar char="•"/>
                </a:pPr>
                <a:endParaRPr lang="nl-NL" sz="1000" b="0">
                  <a:latin typeface="Arial" panose="020B0604020202020204" pitchFamily="34" charset="0"/>
                  <a:cs typeface="Arial" panose="020B0604020202020204" pitchFamily="34" charset="0"/>
                </a:endParaRPr>
              </a:p>
              <a:p>
                <a:pPr marL="171450" indent="-171450">
                  <a:spcAft>
                    <a:spcPts val="400"/>
                  </a:spcAft>
                  <a:buClr>
                    <a:schemeClr val="tx1"/>
                  </a:buClr>
                  <a:buFont typeface="Arial" panose="020B0604020202020204" pitchFamily="34" charset="0"/>
                  <a:buChar char="•"/>
                </a:pPr>
                <a:endParaRPr lang="nl-NL" sz="1000" b="0">
                  <a:latin typeface="Arial" panose="020B0604020202020204" pitchFamily="34" charset="0"/>
                  <a:cs typeface="Arial" panose="020B0604020202020204" pitchFamily="34" charset="0"/>
                </a:endParaRP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Je kunt de volgende tekstniveau’s gebruiken:</a:t>
                </a:r>
              </a:p>
              <a:p>
                <a:pPr marL="180975" indent="0">
                  <a:spcAft>
                    <a:spcPts val="400"/>
                  </a:spcAft>
                  <a:buClr>
                    <a:schemeClr val="tx1"/>
                  </a:buClr>
                  <a:buFont typeface="Arial" panose="020B0604020202020204" pitchFamily="34" charset="0"/>
                  <a:buNone/>
                </a:pPr>
                <a:r>
                  <a:rPr lang="nl-NL" sz="1500" b="1" kern="1200">
                    <a:solidFill>
                      <a:schemeClr val="tx2"/>
                    </a:solidFill>
                    <a:latin typeface="+mn-lt"/>
                    <a:ea typeface="+mn-ea"/>
                    <a:cs typeface="+mn-cs"/>
                  </a:rPr>
                  <a:t>Level 1</a:t>
                </a:r>
              </a:p>
              <a:p>
                <a:pPr marL="538163" indent="-285750">
                  <a:spcAft>
                    <a:spcPts val="400"/>
                  </a:spcAft>
                  <a:buClr>
                    <a:schemeClr val="tx1"/>
                  </a:buClr>
                  <a:buFontTx/>
                  <a:buBlip>
                    <a:blip r:embed="rId2"/>
                  </a:buBlip>
                  <a:tabLst>
                    <a:tab pos="538163" algn="l"/>
                  </a:tabLst>
                </a:pPr>
                <a:r>
                  <a:rPr lang="nl-NL" sz="1300" kern="1200">
                    <a:solidFill>
                      <a:schemeClr val="tx2"/>
                    </a:solidFill>
                    <a:latin typeface="+mn-lt"/>
                    <a:ea typeface="+mn-ea"/>
                    <a:cs typeface="+mn-cs"/>
                  </a:rPr>
                  <a:t>Level 2</a:t>
                </a:r>
              </a:p>
              <a:p>
                <a:pPr marL="720725" indent="-180975">
                  <a:spcAft>
                    <a:spcPts val="400"/>
                  </a:spcAft>
                  <a:buClr>
                    <a:schemeClr val="tx1"/>
                  </a:buClr>
                  <a:buFontTx/>
                  <a:buBlip>
                    <a:blip r:embed="rId2"/>
                  </a:buBlip>
                </a:pPr>
                <a:r>
                  <a:rPr lang="nl-NL" sz="900" b="0">
                    <a:solidFill>
                      <a:schemeClr val="tx2"/>
                    </a:solidFill>
                    <a:latin typeface="Arial" panose="020B0604020202020204" pitchFamily="34" charset="0"/>
                    <a:cs typeface="Arial" panose="020B0604020202020204" pitchFamily="34" charset="0"/>
                  </a:rPr>
                  <a:t>Level 3</a:t>
                </a:r>
              </a:p>
            </p:txBody>
          </p:sp>
          <p:sp>
            <p:nvSpPr>
              <p:cNvPr id="45" name="Rechthoek: afgeronde hoeken 44">
                <a:extLst>
                  <a:ext uri="{FF2B5EF4-FFF2-40B4-BE49-F238E27FC236}">
                    <a16:creationId xmlns:a16="http://schemas.microsoft.com/office/drawing/2014/main" id="{D22086D6-3429-D5A9-ACB3-EAF0496F4915}"/>
                  </a:ext>
                </a:extLst>
              </p:cNvPr>
              <p:cNvSpPr/>
              <p:nvPr userDrawn="1"/>
            </p:nvSpPr>
            <p:spPr>
              <a:xfrm>
                <a:off x="-3913429" y="2"/>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Tekstniveau’s gebruiken</a:t>
                </a:r>
                <a:endParaRPr lang="nl-NL" sz="900" b="0">
                  <a:solidFill>
                    <a:schemeClr val="bg1"/>
                  </a:solidFill>
                  <a:latin typeface="Arial" panose="020B0604020202020204" pitchFamily="34" charset="0"/>
                  <a:cs typeface="Arial" panose="020B0604020202020204" pitchFamily="34" charset="0"/>
                </a:endParaRPr>
              </a:p>
            </p:txBody>
          </p:sp>
        </p:grpSp>
        <p:pic>
          <p:nvPicPr>
            <p:cNvPr id="43" name="Afbeelding 42">
              <a:extLst>
                <a:ext uri="{FF2B5EF4-FFF2-40B4-BE49-F238E27FC236}">
                  <a16:creationId xmlns:a16="http://schemas.microsoft.com/office/drawing/2014/main" id="{C45EDCE3-B3A9-9188-5588-F24EFEE8AF44}"/>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283964" y="1488376"/>
              <a:ext cx="669460" cy="293288"/>
            </a:xfrm>
            <a:prstGeom prst="rect">
              <a:avLst/>
            </a:prstGeom>
          </p:spPr>
        </p:pic>
      </p:grpSp>
    </p:spTree>
    <p:extLst>
      <p:ext uri="{BB962C8B-B14F-4D97-AF65-F5344CB8AC3E}">
        <p14:creationId xmlns:p14="http://schemas.microsoft.com/office/powerpoint/2010/main" val="114832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kst slide - twee kolommen">
    <p:bg>
      <p:bgPr>
        <a:solidFill>
          <a:schemeClr val="accent4"/>
        </a:solidFill>
        <a:effectLst/>
      </p:bgPr>
    </p:bg>
    <p:spTree>
      <p:nvGrpSpPr>
        <p:cNvPr id="1" name=""/>
        <p:cNvGrpSpPr/>
        <p:nvPr/>
      </p:nvGrpSpPr>
      <p:grpSpPr>
        <a:xfrm>
          <a:off x="0" y="0"/>
          <a:ext cx="0" cy="0"/>
          <a:chOff x="0" y="0"/>
          <a:chExt cx="0" cy="0"/>
        </a:xfrm>
      </p:grpSpPr>
      <p:sp>
        <p:nvSpPr>
          <p:cNvPr id="19" name="Vrije vorm: vorm 18">
            <a:extLst>
              <a:ext uri="{FF2B5EF4-FFF2-40B4-BE49-F238E27FC236}">
                <a16:creationId xmlns:a16="http://schemas.microsoft.com/office/drawing/2014/main" id="{7224B3EC-962E-8279-6465-ED9D17537660}"/>
              </a:ext>
            </a:extLst>
          </p:cNvPr>
          <p:cNvSpPr/>
          <p:nvPr/>
        </p:nvSpPr>
        <p:spPr>
          <a:xfrm>
            <a:off x="8606209" y="286511"/>
            <a:ext cx="2697933" cy="2698076"/>
          </a:xfrm>
          <a:custGeom>
            <a:avLst/>
            <a:gdLst>
              <a:gd name="connsiteX0" fmla="*/ 2227907 w 2697933"/>
              <a:gd name="connsiteY0" fmla="*/ 0 h 2698076"/>
              <a:gd name="connsiteX1" fmla="*/ 1286709 w 2697933"/>
              <a:gd name="connsiteY1" fmla="*/ 0 h 2698076"/>
              <a:gd name="connsiteX2" fmla="*/ 954223 w 2697933"/>
              <a:gd name="connsiteY2" fmla="*/ 138176 h 2698076"/>
              <a:gd name="connsiteX3" fmla="*/ 30045 w 2697933"/>
              <a:gd name="connsiteY3" fmla="*/ 1065530 h 2698076"/>
              <a:gd name="connsiteX4" fmla="*/ 101926 w 2697933"/>
              <a:gd name="connsiteY4" fmla="*/ 1239901 h 2698076"/>
              <a:gd name="connsiteX5" fmla="*/ 990037 w 2697933"/>
              <a:gd name="connsiteY5" fmla="*/ 1239901 h 2698076"/>
              <a:gd name="connsiteX6" fmla="*/ 1464256 w 2697933"/>
              <a:gd name="connsiteY6" fmla="*/ 1715897 h 2698076"/>
              <a:gd name="connsiteX7" fmla="*/ 1464256 w 2697933"/>
              <a:gd name="connsiteY7" fmla="*/ 2595753 h 2698076"/>
              <a:gd name="connsiteX8" fmla="*/ 1637991 w 2697933"/>
              <a:gd name="connsiteY8" fmla="*/ 2668016 h 2698076"/>
              <a:gd name="connsiteX9" fmla="*/ 2560138 w 2697933"/>
              <a:gd name="connsiteY9" fmla="*/ 1742567 h 2698076"/>
              <a:gd name="connsiteX10" fmla="*/ 2697934 w 2697933"/>
              <a:gd name="connsiteY10" fmla="*/ 1408938 h 2698076"/>
              <a:gd name="connsiteX11" fmla="*/ 2697934 w 2697933"/>
              <a:gd name="connsiteY11" fmla="*/ 471805 h 2698076"/>
              <a:gd name="connsiteX12" fmla="*/ 2227780 w 2697933"/>
              <a:gd name="connsiteY12" fmla="*/ 0 h 2698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7933" h="2698076">
                <a:moveTo>
                  <a:pt x="2227907" y="0"/>
                </a:moveTo>
                <a:lnTo>
                  <a:pt x="1286709" y="0"/>
                </a:lnTo>
                <a:cubicBezTo>
                  <a:pt x="1161996" y="0"/>
                  <a:pt x="1042488" y="49657"/>
                  <a:pt x="954223" y="138176"/>
                </a:cubicBezTo>
                <a:lnTo>
                  <a:pt x="30045" y="1065530"/>
                </a:lnTo>
                <a:cubicBezTo>
                  <a:pt x="-34091" y="1129919"/>
                  <a:pt x="11248" y="1239901"/>
                  <a:pt x="101926" y="1239901"/>
                </a:cubicBezTo>
                <a:lnTo>
                  <a:pt x="990037" y="1239901"/>
                </a:lnTo>
                <a:cubicBezTo>
                  <a:pt x="1251911" y="1239901"/>
                  <a:pt x="1464256" y="1453007"/>
                  <a:pt x="1464256" y="1715897"/>
                </a:cubicBezTo>
                <a:lnTo>
                  <a:pt x="1464256" y="2595753"/>
                </a:lnTo>
                <a:cubicBezTo>
                  <a:pt x="1464256" y="2686685"/>
                  <a:pt x="1573857" y="2732278"/>
                  <a:pt x="1637991" y="2668016"/>
                </a:cubicBezTo>
                <a:lnTo>
                  <a:pt x="2560138" y="1742567"/>
                </a:lnTo>
                <a:cubicBezTo>
                  <a:pt x="2648404" y="1654048"/>
                  <a:pt x="2697934" y="1534033"/>
                  <a:pt x="2697934" y="1408938"/>
                </a:cubicBezTo>
                <a:lnTo>
                  <a:pt x="2697934" y="471805"/>
                </a:lnTo>
                <a:cubicBezTo>
                  <a:pt x="2697934" y="211201"/>
                  <a:pt x="2487368" y="0"/>
                  <a:pt x="2227780" y="0"/>
                </a:cubicBezTo>
              </a:path>
            </a:pathLst>
          </a:custGeom>
          <a:solidFill>
            <a:schemeClr val="tx2"/>
          </a:solidFill>
          <a:ln w="12700" cap="flat">
            <a:noFill/>
            <a:prstDash val="solid"/>
            <a:miter/>
          </a:ln>
        </p:spPr>
        <p:txBody>
          <a:bodyPr rtlCol="0" anchor="ctr"/>
          <a:lstStyle/>
          <a:p>
            <a:endParaRPr lang="nl-NL"/>
          </a:p>
        </p:txBody>
      </p:sp>
      <p:sp>
        <p:nvSpPr>
          <p:cNvPr id="10" name="Titel 11">
            <a:extLst>
              <a:ext uri="{FF2B5EF4-FFF2-40B4-BE49-F238E27FC236}">
                <a16:creationId xmlns:a16="http://schemas.microsoft.com/office/drawing/2014/main" id="{1F7D62EC-9068-4CA3-8335-67E8047C3683}"/>
              </a:ext>
            </a:extLst>
          </p:cNvPr>
          <p:cNvSpPr>
            <a:spLocks noGrp="1"/>
          </p:cNvSpPr>
          <p:nvPr>
            <p:ph type="title"/>
          </p:nvPr>
        </p:nvSpPr>
        <p:spPr>
          <a:xfrm>
            <a:off x="515938" y="444500"/>
            <a:ext cx="11160124" cy="774700"/>
          </a:xfrm>
        </p:spPr>
        <p:txBody>
          <a:bodyPr anchor="b"/>
          <a:lstStyle>
            <a:lvl1pPr>
              <a:lnSpc>
                <a:spcPts val="3000"/>
              </a:lnSpc>
              <a:defRPr/>
            </a:lvl1pPr>
          </a:lstStyle>
          <a:p>
            <a:r>
              <a:rPr lang="nl-NL"/>
              <a:t>Klik om stijl te bewerken</a:t>
            </a:r>
          </a:p>
        </p:txBody>
      </p:sp>
      <p:sp>
        <p:nvSpPr>
          <p:cNvPr id="11" name="Tijdelijke aanduiding voor tekst 13">
            <a:extLst>
              <a:ext uri="{FF2B5EF4-FFF2-40B4-BE49-F238E27FC236}">
                <a16:creationId xmlns:a16="http://schemas.microsoft.com/office/drawing/2014/main" id="{FE5D9F39-EED7-1E5E-E782-D2ED8F5B6389}"/>
              </a:ext>
            </a:extLst>
          </p:cNvPr>
          <p:cNvSpPr>
            <a:spLocks noGrp="1"/>
          </p:cNvSpPr>
          <p:nvPr>
            <p:ph type="body" sz="quarter" idx="10" hasCustomPrompt="1"/>
          </p:nvPr>
        </p:nvSpPr>
        <p:spPr>
          <a:xfrm>
            <a:off x="515938" y="1323595"/>
            <a:ext cx="11160125" cy="360000"/>
          </a:xfrm>
        </p:spPr>
        <p:txBody>
          <a:bodyPr>
            <a:normAutofit/>
          </a:bodyPr>
          <a:lstStyle>
            <a:lvl1pPr marL="0" indent="0">
              <a:lnSpc>
                <a:spcPct val="100000"/>
              </a:lnSpc>
              <a:buNone/>
              <a:defRPr sz="1500"/>
            </a:lvl1pPr>
          </a:lstStyle>
          <a:p>
            <a:pPr lvl="0"/>
            <a:r>
              <a:rPr lang="nl-NL"/>
              <a:t>Klikken om een subtitel toe te voegen</a:t>
            </a:r>
          </a:p>
        </p:txBody>
      </p:sp>
      <p:sp>
        <p:nvSpPr>
          <p:cNvPr id="15" name="Tijdelijke aanduiding voor tekst 14">
            <a:extLst>
              <a:ext uri="{FF2B5EF4-FFF2-40B4-BE49-F238E27FC236}">
                <a16:creationId xmlns:a16="http://schemas.microsoft.com/office/drawing/2014/main" id="{CD0094F9-E6DE-ABF3-E4A4-10A3FD965AB5}"/>
              </a:ext>
            </a:extLst>
          </p:cNvPr>
          <p:cNvSpPr>
            <a:spLocks noGrp="1"/>
          </p:cNvSpPr>
          <p:nvPr>
            <p:ph type="body" sz="quarter" idx="11"/>
          </p:nvPr>
        </p:nvSpPr>
        <p:spPr>
          <a:xfrm>
            <a:off x="515936" y="1858963"/>
            <a:ext cx="5472064" cy="4633912"/>
          </a:xfrm>
          <a:prstGeom prst="roundRect">
            <a:avLst>
              <a:gd name="adj" fmla="val 5481"/>
            </a:avLst>
          </a:prstGeom>
          <a:solidFill>
            <a:schemeClr val="bg2"/>
          </a:solidFill>
        </p:spPr>
        <p:txBody>
          <a:bodyPr lIns="216000" tIns="432000" rIns="216000"/>
          <a:lstStyle>
            <a:lvl1pPr marL="0" indent="0">
              <a:spcAft>
                <a:spcPts val="1600"/>
              </a:spcAft>
              <a:buFont typeface="Arial" panose="020B0604020202020204" pitchFamily="34" charset="0"/>
              <a:buNone/>
              <a:defRPr b="1"/>
            </a:lvl1pPr>
            <a:lvl2pPr marL="268288" indent="-268288">
              <a:buFontTx/>
              <a:buBlip>
                <a:blip r:embed="rId2"/>
              </a:buBlip>
              <a:defRPr/>
            </a:lvl2pPr>
            <a:lvl3pPr marL="536575" indent="-177800">
              <a:buFontTx/>
              <a:buBlip>
                <a:blip r:embed="rId2"/>
              </a:buBlip>
              <a:defRPr/>
            </a:lvl3pPr>
            <a:lvl4pPr marL="719138" indent="-179388">
              <a:buFontTx/>
              <a:buBlip>
                <a:blip r:embed="rId2"/>
              </a:buBlip>
              <a:defRPr/>
            </a:lvl4pPr>
            <a:lvl5pPr marL="895350" indent="-177800">
              <a:buFontTx/>
              <a:buBlip>
                <a:blip r:embed="rId2"/>
              </a:buBlip>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16" name="Tijdelijke aanduiding voor tekst 14">
            <a:extLst>
              <a:ext uri="{FF2B5EF4-FFF2-40B4-BE49-F238E27FC236}">
                <a16:creationId xmlns:a16="http://schemas.microsoft.com/office/drawing/2014/main" id="{906EBD19-E633-A0FE-5C6E-AE6240A12EDC}"/>
              </a:ext>
            </a:extLst>
          </p:cNvPr>
          <p:cNvSpPr>
            <a:spLocks noGrp="1"/>
          </p:cNvSpPr>
          <p:nvPr>
            <p:ph type="body" sz="quarter" idx="12"/>
          </p:nvPr>
        </p:nvSpPr>
        <p:spPr>
          <a:xfrm>
            <a:off x="6203999" y="1858963"/>
            <a:ext cx="5472063" cy="4633912"/>
          </a:xfrm>
          <a:prstGeom prst="roundRect">
            <a:avLst>
              <a:gd name="adj" fmla="val 5481"/>
            </a:avLst>
          </a:prstGeom>
          <a:solidFill>
            <a:schemeClr val="bg2"/>
          </a:solidFill>
        </p:spPr>
        <p:txBody>
          <a:bodyPr lIns="216000" tIns="432000" rIns="216000"/>
          <a:lstStyle>
            <a:lvl1pPr marL="0" indent="0">
              <a:spcAft>
                <a:spcPts val="1600"/>
              </a:spcAft>
              <a:buFont typeface="Arial" panose="020B0604020202020204" pitchFamily="34" charset="0"/>
              <a:buNone/>
              <a:defRPr b="1"/>
            </a:lvl1pPr>
            <a:lvl2pPr marL="268288" indent="-268288">
              <a:buFontTx/>
              <a:buBlip>
                <a:blip r:embed="rId2"/>
              </a:buBlip>
              <a:defRPr/>
            </a:lvl2pPr>
            <a:lvl3pPr marL="536575" indent="-177800">
              <a:buFontTx/>
              <a:buBlip>
                <a:blip r:embed="rId2"/>
              </a:buBlip>
              <a:defRPr/>
            </a:lvl3pPr>
            <a:lvl4pPr marL="719138" indent="-179388">
              <a:buFontTx/>
              <a:buBlip>
                <a:blip r:embed="rId2"/>
              </a:buBlip>
              <a:defRPr/>
            </a:lvl4pPr>
            <a:lvl5pPr marL="895350" indent="-177800">
              <a:buFontTx/>
              <a:buBlip>
                <a:blip r:embed="rId2"/>
              </a:buBlip>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grpSp>
        <p:nvGrpSpPr>
          <p:cNvPr id="44" name="Groep 43">
            <a:extLst>
              <a:ext uri="{FF2B5EF4-FFF2-40B4-BE49-F238E27FC236}">
                <a16:creationId xmlns:a16="http://schemas.microsoft.com/office/drawing/2014/main" id="{67B184D8-0148-E56D-DA38-52EC492DABBB}"/>
              </a:ext>
            </a:extLst>
          </p:cNvPr>
          <p:cNvGrpSpPr/>
          <p:nvPr userDrawn="1"/>
        </p:nvGrpSpPr>
        <p:grpSpPr>
          <a:xfrm>
            <a:off x="11721972" y="6588759"/>
            <a:ext cx="274828" cy="175260"/>
            <a:chOff x="11721972" y="6588759"/>
            <a:chExt cx="274828" cy="175260"/>
          </a:xfrm>
          <a:solidFill>
            <a:schemeClr val="tx2"/>
          </a:solidFill>
        </p:grpSpPr>
        <p:sp>
          <p:nvSpPr>
            <p:cNvPr id="45" name="Vrije vorm: vorm 44">
              <a:extLst>
                <a:ext uri="{FF2B5EF4-FFF2-40B4-BE49-F238E27FC236}">
                  <a16:creationId xmlns:a16="http://schemas.microsoft.com/office/drawing/2014/main" id="{2C3FCEBF-7F11-A90A-D4CD-103446B1BEBB}"/>
                </a:ext>
              </a:extLst>
            </p:cNvPr>
            <p:cNvSpPr/>
            <p:nvPr/>
          </p:nvSpPr>
          <p:spPr>
            <a:xfrm>
              <a:off x="11721972" y="6613906"/>
              <a:ext cx="106298" cy="150113"/>
            </a:xfrm>
            <a:custGeom>
              <a:avLst/>
              <a:gdLst>
                <a:gd name="connsiteX0" fmla="*/ 92202 w 106298"/>
                <a:gd name="connsiteY0" fmla="*/ 0 h 150113"/>
                <a:gd name="connsiteX1" fmla="*/ 82042 w 106298"/>
                <a:gd name="connsiteY1" fmla="*/ 4190 h 150113"/>
                <a:gd name="connsiteX2" fmla="*/ 78105 w 106298"/>
                <a:gd name="connsiteY2" fmla="*/ 14350 h 150113"/>
                <a:gd name="connsiteX3" fmla="*/ 78105 w 106298"/>
                <a:gd name="connsiteY3" fmla="*/ 46989 h 150113"/>
                <a:gd name="connsiteX4" fmla="*/ 65532 w 106298"/>
                <a:gd name="connsiteY4" fmla="*/ 40386 h 150113"/>
                <a:gd name="connsiteX5" fmla="*/ 49403 w 106298"/>
                <a:gd name="connsiteY5" fmla="*/ 37719 h 150113"/>
                <a:gd name="connsiteX6" fmla="*/ 24384 w 106298"/>
                <a:gd name="connsiteY6" fmla="*/ 44958 h 150113"/>
                <a:gd name="connsiteX7" fmla="*/ 6604 w 106298"/>
                <a:gd name="connsiteY7" fmla="*/ 64897 h 150113"/>
                <a:gd name="connsiteX8" fmla="*/ 0 w 106298"/>
                <a:gd name="connsiteY8" fmla="*/ 93980 h 150113"/>
                <a:gd name="connsiteX9" fmla="*/ 6604 w 106298"/>
                <a:gd name="connsiteY9" fmla="*/ 122936 h 150113"/>
                <a:gd name="connsiteX10" fmla="*/ 24638 w 106298"/>
                <a:gd name="connsiteY10" fmla="*/ 142875 h 150113"/>
                <a:gd name="connsiteX11" fmla="*/ 50165 w 106298"/>
                <a:gd name="connsiteY11" fmla="*/ 150113 h 150113"/>
                <a:gd name="connsiteX12" fmla="*/ 64770 w 106298"/>
                <a:gd name="connsiteY12" fmla="*/ 147574 h 150113"/>
                <a:gd name="connsiteX13" fmla="*/ 76327 w 106298"/>
                <a:gd name="connsiteY13" fmla="*/ 141350 h 150113"/>
                <a:gd name="connsiteX14" fmla="*/ 78994 w 106298"/>
                <a:gd name="connsiteY14" fmla="*/ 139192 h 150113"/>
                <a:gd name="connsiteX15" fmla="*/ 82042 w 106298"/>
                <a:gd name="connsiteY15" fmla="*/ 144145 h 150113"/>
                <a:gd name="connsiteX16" fmla="*/ 92202 w 106298"/>
                <a:gd name="connsiteY16" fmla="*/ 148336 h 150113"/>
                <a:gd name="connsiteX17" fmla="*/ 102362 w 106298"/>
                <a:gd name="connsiteY17" fmla="*/ 144145 h 150113"/>
                <a:gd name="connsiteX18" fmla="*/ 106299 w 106298"/>
                <a:gd name="connsiteY18" fmla="*/ 133985 h 150113"/>
                <a:gd name="connsiteX19" fmla="*/ 106299 w 106298"/>
                <a:gd name="connsiteY19" fmla="*/ 14350 h 150113"/>
                <a:gd name="connsiteX20" fmla="*/ 102235 w 106298"/>
                <a:gd name="connsiteY20" fmla="*/ 4063 h 150113"/>
                <a:gd name="connsiteX21" fmla="*/ 92202 w 106298"/>
                <a:gd name="connsiteY21" fmla="*/ 0 h 150113"/>
                <a:gd name="connsiteX22" fmla="*/ 75819 w 106298"/>
                <a:gd name="connsiteY22" fmla="*/ 109474 h 150113"/>
                <a:gd name="connsiteX23" fmla="*/ 66675 w 106298"/>
                <a:gd name="connsiteY23" fmla="*/ 120142 h 150113"/>
                <a:gd name="connsiteX24" fmla="*/ 53213 w 106298"/>
                <a:gd name="connsiteY24" fmla="*/ 123951 h 150113"/>
                <a:gd name="connsiteX25" fmla="*/ 39878 w 106298"/>
                <a:gd name="connsiteY25" fmla="*/ 120142 h 150113"/>
                <a:gd name="connsiteX26" fmla="*/ 30734 w 106298"/>
                <a:gd name="connsiteY26" fmla="*/ 109474 h 150113"/>
                <a:gd name="connsiteX27" fmla="*/ 27432 w 106298"/>
                <a:gd name="connsiteY27" fmla="*/ 94107 h 150113"/>
                <a:gd name="connsiteX28" fmla="*/ 30734 w 106298"/>
                <a:gd name="connsiteY28" fmla="*/ 78612 h 150113"/>
                <a:gd name="connsiteX29" fmla="*/ 39878 w 106298"/>
                <a:gd name="connsiteY29" fmla="*/ 67945 h 150113"/>
                <a:gd name="connsiteX30" fmla="*/ 53213 w 106298"/>
                <a:gd name="connsiteY30" fmla="*/ 64135 h 150113"/>
                <a:gd name="connsiteX31" fmla="*/ 66675 w 106298"/>
                <a:gd name="connsiteY31" fmla="*/ 67945 h 150113"/>
                <a:gd name="connsiteX32" fmla="*/ 75819 w 106298"/>
                <a:gd name="connsiteY32" fmla="*/ 78612 h 150113"/>
                <a:gd name="connsiteX33" fmla="*/ 79121 w 106298"/>
                <a:gd name="connsiteY33" fmla="*/ 94234 h 150113"/>
                <a:gd name="connsiteX34" fmla="*/ 75819 w 106298"/>
                <a:gd name="connsiteY34" fmla="*/ 109600 h 150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50113">
                  <a:moveTo>
                    <a:pt x="92202" y="0"/>
                  </a:moveTo>
                  <a:cubicBezTo>
                    <a:pt x="88138" y="0"/>
                    <a:pt x="84709" y="1397"/>
                    <a:pt x="82042" y="4190"/>
                  </a:cubicBezTo>
                  <a:cubicBezTo>
                    <a:pt x="79375" y="6858"/>
                    <a:pt x="78105" y="10287"/>
                    <a:pt x="78105" y="14350"/>
                  </a:cubicBezTo>
                  <a:lnTo>
                    <a:pt x="78105" y="46989"/>
                  </a:lnTo>
                  <a:cubicBezTo>
                    <a:pt x="74549" y="44323"/>
                    <a:pt x="70359" y="42163"/>
                    <a:pt x="65532" y="40386"/>
                  </a:cubicBezTo>
                  <a:cubicBezTo>
                    <a:pt x="60579" y="38608"/>
                    <a:pt x="55245" y="37719"/>
                    <a:pt x="49403" y="37719"/>
                  </a:cubicBezTo>
                  <a:cubicBezTo>
                    <a:pt x="40259" y="37719"/>
                    <a:pt x="31877" y="40132"/>
                    <a:pt x="24384" y="44958"/>
                  </a:cubicBezTo>
                  <a:cubicBezTo>
                    <a:pt x="16891" y="49784"/>
                    <a:pt x="10922" y="56514"/>
                    <a:pt x="6604" y="64897"/>
                  </a:cubicBezTo>
                  <a:cubicBezTo>
                    <a:pt x="2286" y="73278"/>
                    <a:pt x="0" y="83058"/>
                    <a:pt x="0" y="93980"/>
                  </a:cubicBezTo>
                  <a:cubicBezTo>
                    <a:pt x="0" y="104901"/>
                    <a:pt x="2159" y="114553"/>
                    <a:pt x="6604" y="122936"/>
                  </a:cubicBezTo>
                  <a:cubicBezTo>
                    <a:pt x="10922" y="131318"/>
                    <a:pt x="17018" y="138049"/>
                    <a:pt x="24638" y="142875"/>
                  </a:cubicBezTo>
                  <a:cubicBezTo>
                    <a:pt x="32258" y="147700"/>
                    <a:pt x="40767" y="150113"/>
                    <a:pt x="50165" y="150113"/>
                  </a:cubicBezTo>
                  <a:cubicBezTo>
                    <a:pt x="55372" y="150113"/>
                    <a:pt x="60198" y="149225"/>
                    <a:pt x="64770" y="147574"/>
                  </a:cubicBezTo>
                  <a:cubicBezTo>
                    <a:pt x="69215" y="145923"/>
                    <a:pt x="73025" y="143763"/>
                    <a:pt x="76327" y="141350"/>
                  </a:cubicBezTo>
                  <a:cubicBezTo>
                    <a:pt x="77343" y="140588"/>
                    <a:pt x="78232" y="139953"/>
                    <a:pt x="78994" y="139192"/>
                  </a:cubicBezTo>
                  <a:cubicBezTo>
                    <a:pt x="79629" y="140970"/>
                    <a:pt x="80645" y="142621"/>
                    <a:pt x="82042" y="144145"/>
                  </a:cubicBezTo>
                  <a:cubicBezTo>
                    <a:pt x="84709" y="146938"/>
                    <a:pt x="88138" y="148336"/>
                    <a:pt x="92202" y="148336"/>
                  </a:cubicBezTo>
                  <a:cubicBezTo>
                    <a:pt x="96266" y="148336"/>
                    <a:pt x="99695" y="146938"/>
                    <a:pt x="102362" y="144145"/>
                  </a:cubicBezTo>
                  <a:cubicBezTo>
                    <a:pt x="105029" y="141477"/>
                    <a:pt x="106299" y="138049"/>
                    <a:pt x="106299" y="133985"/>
                  </a:cubicBezTo>
                  <a:lnTo>
                    <a:pt x="106299" y="14350"/>
                  </a:lnTo>
                  <a:cubicBezTo>
                    <a:pt x="106299" y="10160"/>
                    <a:pt x="104902" y="6731"/>
                    <a:pt x="102235" y="4063"/>
                  </a:cubicBezTo>
                  <a:cubicBezTo>
                    <a:pt x="99568" y="1397"/>
                    <a:pt x="96139" y="0"/>
                    <a:pt x="92202" y="0"/>
                  </a:cubicBezTo>
                  <a:moveTo>
                    <a:pt x="75819" y="109474"/>
                  </a:moveTo>
                  <a:cubicBezTo>
                    <a:pt x="73660" y="113919"/>
                    <a:pt x="70612" y="117475"/>
                    <a:pt x="66675" y="120142"/>
                  </a:cubicBezTo>
                  <a:cubicBezTo>
                    <a:pt x="62865" y="122682"/>
                    <a:pt x="58293" y="123951"/>
                    <a:pt x="53213" y="123951"/>
                  </a:cubicBezTo>
                  <a:cubicBezTo>
                    <a:pt x="48133" y="123951"/>
                    <a:pt x="43688" y="122682"/>
                    <a:pt x="39878" y="120142"/>
                  </a:cubicBezTo>
                  <a:cubicBezTo>
                    <a:pt x="36068" y="117601"/>
                    <a:pt x="32893" y="114046"/>
                    <a:pt x="30734" y="109474"/>
                  </a:cubicBezTo>
                  <a:cubicBezTo>
                    <a:pt x="28575" y="104901"/>
                    <a:pt x="27432" y="99822"/>
                    <a:pt x="27432" y="94107"/>
                  </a:cubicBezTo>
                  <a:cubicBezTo>
                    <a:pt x="27432" y="88392"/>
                    <a:pt x="28575" y="83058"/>
                    <a:pt x="30734" y="78612"/>
                  </a:cubicBezTo>
                  <a:cubicBezTo>
                    <a:pt x="32893" y="74168"/>
                    <a:pt x="35941" y="70612"/>
                    <a:pt x="39878" y="67945"/>
                  </a:cubicBezTo>
                  <a:cubicBezTo>
                    <a:pt x="43688" y="65405"/>
                    <a:pt x="48133" y="64135"/>
                    <a:pt x="53213" y="64135"/>
                  </a:cubicBezTo>
                  <a:cubicBezTo>
                    <a:pt x="58293" y="64135"/>
                    <a:pt x="62865" y="65405"/>
                    <a:pt x="66675" y="67945"/>
                  </a:cubicBezTo>
                  <a:cubicBezTo>
                    <a:pt x="70485" y="70485"/>
                    <a:pt x="73660" y="74040"/>
                    <a:pt x="75819" y="78612"/>
                  </a:cubicBezTo>
                  <a:cubicBezTo>
                    <a:pt x="77978" y="83185"/>
                    <a:pt x="79121" y="88392"/>
                    <a:pt x="79121" y="94234"/>
                  </a:cubicBezTo>
                  <a:cubicBezTo>
                    <a:pt x="79121" y="100075"/>
                    <a:pt x="77978" y="105028"/>
                    <a:pt x="75819" y="109600"/>
                  </a:cubicBezTo>
                </a:path>
              </a:pathLst>
            </a:custGeom>
            <a:grpFill/>
            <a:ln w="12700" cap="flat">
              <a:noFill/>
              <a:prstDash val="solid"/>
              <a:miter/>
            </a:ln>
          </p:spPr>
          <p:txBody>
            <a:bodyPr rtlCol="0" anchor="ctr"/>
            <a:lstStyle/>
            <a:p>
              <a:endParaRPr lang="nl-NL"/>
            </a:p>
          </p:txBody>
        </p:sp>
        <p:sp>
          <p:nvSpPr>
            <p:cNvPr id="46" name="Vrije vorm: vorm 45">
              <a:extLst>
                <a:ext uri="{FF2B5EF4-FFF2-40B4-BE49-F238E27FC236}">
                  <a16:creationId xmlns:a16="http://schemas.microsoft.com/office/drawing/2014/main" id="{529B289B-FBDD-D8CB-EE51-90AA965DDE40}"/>
                </a:ext>
              </a:extLst>
            </p:cNvPr>
            <p:cNvSpPr/>
            <p:nvPr/>
          </p:nvSpPr>
          <p:spPr>
            <a:xfrm>
              <a:off x="11847194" y="6651625"/>
              <a:ext cx="28194" cy="110617"/>
            </a:xfrm>
            <a:custGeom>
              <a:avLst/>
              <a:gdLst>
                <a:gd name="connsiteX0" fmla="*/ 14098 w 28194"/>
                <a:gd name="connsiteY0" fmla="*/ 0 h 110617"/>
                <a:gd name="connsiteX1" fmla="*/ 3937 w 28194"/>
                <a:gd name="connsiteY1" fmla="*/ 4191 h 110617"/>
                <a:gd name="connsiteX2" fmla="*/ 0 w 28194"/>
                <a:gd name="connsiteY2" fmla="*/ 14351 h 110617"/>
                <a:gd name="connsiteX3" fmla="*/ 0 w 28194"/>
                <a:gd name="connsiteY3" fmla="*/ 96266 h 110617"/>
                <a:gd name="connsiteX4" fmla="*/ 3937 w 28194"/>
                <a:gd name="connsiteY4" fmla="*/ 106426 h 110617"/>
                <a:gd name="connsiteX5" fmla="*/ 14098 w 28194"/>
                <a:gd name="connsiteY5" fmla="*/ 110617 h 110617"/>
                <a:gd name="connsiteX6" fmla="*/ 24257 w 28194"/>
                <a:gd name="connsiteY6" fmla="*/ 106426 h 110617"/>
                <a:gd name="connsiteX7" fmla="*/ 28194 w 28194"/>
                <a:gd name="connsiteY7" fmla="*/ 96266 h 110617"/>
                <a:gd name="connsiteX8" fmla="*/ 28194 w 28194"/>
                <a:gd name="connsiteY8" fmla="*/ 14351 h 110617"/>
                <a:gd name="connsiteX9" fmla="*/ 24257 w 28194"/>
                <a:gd name="connsiteY9" fmla="*/ 4191 h 110617"/>
                <a:gd name="connsiteX10" fmla="*/ 14098 w 28194"/>
                <a:gd name="connsiteY10" fmla="*/ 0 h 110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194" h="110617">
                  <a:moveTo>
                    <a:pt x="14098" y="0"/>
                  </a:moveTo>
                  <a:cubicBezTo>
                    <a:pt x="10033" y="0"/>
                    <a:pt x="6604" y="1397"/>
                    <a:pt x="3937" y="4191"/>
                  </a:cubicBezTo>
                  <a:cubicBezTo>
                    <a:pt x="1270" y="6858"/>
                    <a:pt x="0" y="10287"/>
                    <a:pt x="0" y="14351"/>
                  </a:cubicBezTo>
                  <a:lnTo>
                    <a:pt x="0" y="96266"/>
                  </a:lnTo>
                  <a:cubicBezTo>
                    <a:pt x="0" y="100330"/>
                    <a:pt x="1398" y="103759"/>
                    <a:pt x="3937" y="106426"/>
                  </a:cubicBezTo>
                  <a:cubicBezTo>
                    <a:pt x="6604" y="109220"/>
                    <a:pt x="10033" y="110617"/>
                    <a:pt x="14098" y="110617"/>
                  </a:cubicBezTo>
                  <a:cubicBezTo>
                    <a:pt x="18162" y="110617"/>
                    <a:pt x="21590" y="109220"/>
                    <a:pt x="24257" y="106426"/>
                  </a:cubicBezTo>
                  <a:cubicBezTo>
                    <a:pt x="26924" y="103759"/>
                    <a:pt x="28194" y="100330"/>
                    <a:pt x="28194" y="96266"/>
                  </a:cubicBezTo>
                  <a:lnTo>
                    <a:pt x="28194" y="14351"/>
                  </a:lnTo>
                  <a:cubicBezTo>
                    <a:pt x="28194" y="10287"/>
                    <a:pt x="26798" y="6985"/>
                    <a:pt x="24257" y="4191"/>
                  </a:cubicBezTo>
                  <a:cubicBezTo>
                    <a:pt x="21590" y="1397"/>
                    <a:pt x="18162" y="0"/>
                    <a:pt x="14098" y="0"/>
                  </a:cubicBezTo>
                </a:path>
              </a:pathLst>
            </a:custGeom>
            <a:grpFill/>
            <a:ln w="12700" cap="flat">
              <a:noFill/>
              <a:prstDash val="solid"/>
              <a:miter/>
            </a:ln>
          </p:spPr>
          <p:txBody>
            <a:bodyPr rtlCol="0" anchor="ctr"/>
            <a:lstStyle/>
            <a:p>
              <a:endParaRPr lang="nl-NL"/>
            </a:p>
          </p:txBody>
        </p:sp>
        <p:sp>
          <p:nvSpPr>
            <p:cNvPr id="47" name="Vrije vorm: vorm 46">
              <a:extLst>
                <a:ext uri="{FF2B5EF4-FFF2-40B4-BE49-F238E27FC236}">
                  <a16:creationId xmlns:a16="http://schemas.microsoft.com/office/drawing/2014/main" id="{03BBD9F6-826A-51D8-7678-45B08CEE55D8}"/>
                </a:ext>
              </a:extLst>
            </p:cNvPr>
            <p:cNvSpPr/>
            <p:nvPr/>
          </p:nvSpPr>
          <p:spPr>
            <a:xfrm>
              <a:off x="11890502" y="6651625"/>
              <a:ext cx="106298" cy="112394"/>
            </a:xfrm>
            <a:custGeom>
              <a:avLst/>
              <a:gdLst>
                <a:gd name="connsiteX0" fmla="*/ 102108 w 106298"/>
                <a:gd name="connsiteY0" fmla="*/ 4064 h 112394"/>
                <a:gd name="connsiteX1" fmla="*/ 92075 w 106298"/>
                <a:gd name="connsiteY1" fmla="*/ 0 h 112394"/>
                <a:gd name="connsiteX2" fmla="*/ 81915 w 106298"/>
                <a:gd name="connsiteY2" fmla="*/ 4191 h 112394"/>
                <a:gd name="connsiteX3" fmla="*/ 78613 w 106298"/>
                <a:gd name="connsiteY3" fmla="*/ 9779 h 112394"/>
                <a:gd name="connsiteX4" fmla="*/ 78232 w 106298"/>
                <a:gd name="connsiteY4" fmla="*/ 9398 h 112394"/>
                <a:gd name="connsiteX5" fmla="*/ 65532 w 106298"/>
                <a:gd name="connsiteY5" fmla="*/ 2667 h 112394"/>
                <a:gd name="connsiteX6" fmla="*/ 49403 w 106298"/>
                <a:gd name="connsiteY6" fmla="*/ 0 h 112394"/>
                <a:gd name="connsiteX7" fmla="*/ 24384 w 106298"/>
                <a:gd name="connsiteY7" fmla="*/ 7239 h 112394"/>
                <a:gd name="connsiteX8" fmla="*/ 6604 w 106298"/>
                <a:gd name="connsiteY8" fmla="*/ 27178 h 112394"/>
                <a:gd name="connsiteX9" fmla="*/ 0 w 106298"/>
                <a:gd name="connsiteY9" fmla="*/ 56261 h 112394"/>
                <a:gd name="connsiteX10" fmla="*/ 6604 w 106298"/>
                <a:gd name="connsiteY10" fmla="*/ 85217 h 112394"/>
                <a:gd name="connsiteX11" fmla="*/ 24638 w 106298"/>
                <a:gd name="connsiteY11" fmla="*/ 105156 h 112394"/>
                <a:gd name="connsiteX12" fmla="*/ 50165 w 106298"/>
                <a:gd name="connsiteY12" fmla="*/ 112395 h 112394"/>
                <a:gd name="connsiteX13" fmla="*/ 64770 w 106298"/>
                <a:gd name="connsiteY13" fmla="*/ 109855 h 112394"/>
                <a:gd name="connsiteX14" fmla="*/ 76327 w 106298"/>
                <a:gd name="connsiteY14" fmla="*/ 103632 h 112394"/>
                <a:gd name="connsiteX15" fmla="*/ 78994 w 106298"/>
                <a:gd name="connsiteY15" fmla="*/ 101473 h 112394"/>
                <a:gd name="connsiteX16" fmla="*/ 82042 w 106298"/>
                <a:gd name="connsiteY16" fmla="*/ 106426 h 112394"/>
                <a:gd name="connsiteX17" fmla="*/ 92202 w 106298"/>
                <a:gd name="connsiteY17" fmla="*/ 110617 h 112394"/>
                <a:gd name="connsiteX18" fmla="*/ 102362 w 106298"/>
                <a:gd name="connsiteY18" fmla="*/ 106426 h 112394"/>
                <a:gd name="connsiteX19" fmla="*/ 106299 w 106298"/>
                <a:gd name="connsiteY19" fmla="*/ 96266 h 112394"/>
                <a:gd name="connsiteX20" fmla="*/ 106299 w 106298"/>
                <a:gd name="connsiteY20" fmla="*/ 14351 h 112394"/>
                <a:gd name="connsiteX21" fmla="*/ 102235 w 106298"/>
                <a:gd name="connsiteY21" fmla="*/ 4064 h 112394"/>
                <a:gd name="connsiteX22" fmla="*/ 75565 w 106298"/>
                <a:gd name="connsiteY22" fmla="*/ 71755 h 112394"/>
                <a:gd name="connsiteX23" fmla="*/ 66421 w 106298"/>
                <a:gd name="connsiteY23" fmla="*/ 82423 h 112394"/>
                <a:gd name="connsiteX24" fmla="*/ 52959 w 106298"/>
                <a:gd name="connsiteY24" fmla="*/ 86233 h 112394"/>
                <a:gd name="connsiteX25" fmla="*/ 39624 w 106298"/>
                <a:gd name="connsiteY25" fmla="*/ 82423 h 112394"/>
                <a:gd name="connsiteX26" fmla="*/ 30480 w 106298"/>
                <a:gd name="connsiteY26" fmla="*/ 71755 h 112394"/>
                <a:gd name="connsiteX27" fmla="*/ 27178 w 106298"/>
                <a:gd name="connsiteY27" fmla="*/ 56388 h 112394"/>
                <a:gd name="connsiteX28" fmla="*/ 30480 w 106298"/>
                <a:gd name="connsiteY28" fmla="*/ 40894 h 112394"/>
                <a:gd name="connsiteX29" fmla="*/ 39624 w 106298"/>
                <a:gd name="connsiteY29" fmla="*/ 30226 h 112394"/>
                <a:gd name="connsiteX30" fmla="*/ 52959 w 106298"/>
                <a:gd name="connsiteY30" fmla="*/ 26416 h 112394"/>
                <a:gd name="connsiteX31" fmla="*/ 66421 w 106298"/>
                <a:gd name="connsiteY31" fmla="*/ 30226 h 112394"/>
                <a:gd name="connsiteX32" fmla="*/ 75565 w 106298"/>
                <a:gd name="connsiteY32" fmla="*/ 40894 h 112394"/>
                <a:gd name="connsiteX33" fmla="*/ 78867 w 106298"/>
                <a:gd name="connsiteY33" fmla="*/ 56515 h 112394"/>
                <a:gd name="connsiteX34" fmla="*/ 75565 w 106298"/>
                <a:gd name="connsiteY34" fmla="*/ 71882 h 11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12394">
                  <a:moveTo>
                    <a:pt x="102108" y="4064"/>
                  </a:moveTo>
                  <a:cubicBezTo>
                    <a:pt x="99441" y="1397"/>
                    <a:pt x="96012" y="0"/>
                    <a:pt x="92075" y="0"/>
                  </a:cubicBezTo>
                  <a:cubicBezTo>
                    <a:pt x="88138" y="0"/>
                    <a:pt x="84582" y="1397"/>
                    <a:pt x="81915" y="4191"/>
                  </a:cubicBezTo>
                  <a:cubicBezTo>
                    <a:pt x="80391" y="5842"/>
                    <a:pt x="79248" y="7747"/>
                    <a:pt x="78613" y="9779"/>
                  </a:cubicBezTo>
                  <a:cubicBezTo>
                    <a:pt x="78486" y="9779"/>
                    <a:pt x="78359" y="9525"/>
                    <a:pt x="78232" y="9398"/>
                  </a:cubicBezTo>
                  <a:cubicBezTo>
                    <a:pt x="74676" y="6731"/>
                    <a:pt x="70358" y="4445"/>
                    <a:pt x="65532" y="2667"/>
                  </a:cubicBezTo>
                  <a:cubicBezTo>
                    <a:pt x="60579" y="889"/>
                    <a:pt x="55245" y="0"/>
                    <a:pt x="49403" y="0"/>
                  </a:cubicBezTo>
                  <a:cubicBezTo>
                    <a:pt x="40259" y="0"/>
                    <a:pt x="31877" y="2413"/>
                    <a:pt x="24384" y="7239"/>
                  </a:cubicBezTo>
                  <a:cubicBezTo>
                    <a:pt x="16891" y="12065"/>
                    <a:pt x="10922" y="18796"/>
                    <a:pt x="6604" y="27178"/>
                  </a:cubicBezTo>
                  <a:cubicBezTo>
                    <a:pt x="2286" y="35560"/>
                    <a:pt x="0" y="45339"/>
                    <a:pt x="0" y="56261"/>
                  </a:cubicBezTo>
                  <a:cubicBezTo>
                    <a:pt x="0" y="67183"/>
                    <a:pt x="2159" y="76835"/>
                    <a:pt x="6604" y="85217"/>
                  </a:cubicBezTo>
                  <a:cubicBezTo>
                    <a:pt x="10922" y="93599"/>
                    <a:pt x="17018" y="100330"/>
                    <a:pt x="24638" y="105156"/>
                  </a:cubicBezTo>
                  <a:cubicBezTo>
                    <a:pt x="32258" y="109982"/>
                    <a:pt x="40767" y="112395"/>
                    <a:pt x="50165" y="112395"/>
                  </a:cubicBezTo>
                  <a:cubicBezTo>
                    <a:pt x="55372" y="112395"/>
                    <a:pt x="60198" y="111506"/>
                    <a:pt x="64770" y="109855"/>
                  </a:cubicBezTo>
                  <a:cubicBezTo>
                    <a:pt x="69215" y="108204"/>
                    <a:pt x="73025" y="106045"/>
                    <a:pt x="76327" y="103632"/>
                  </a:cubicBezTo>
                  <a:cubicBezTo>
                    <a:pt x="77343" y="102870"/>
                    <a:pt x="78232" y="102235"/>
                    <a:pt x="78994" y="101473"/>
                  </a:cubicBezTo>
                  <a:cubicBezTo>
                    <a:pt x="79629" y="103251"/>
                    <a:pt x="80645" y="104902"/>
                    <a:pt x="82042" y="106426"/>
                  </a:cubicBezTo>
                  <a:cubicBezTo>
                    <a:pt x="84709" y="109220"/>
                    <a:pt x="88138" y="110617"/>
                    <a:pt x="92202" y="110617"/>
                  </a:cubicBezTo>
                  <a:cubicBezTo>
                    <a:pt x="96266" y="110617"/>
                    <a:pt x="99695" y="109220"/>
                    <a:pt x="102362" y="106426"/>
                  </a:cubicBezTo>
                  <a:cubicBezTo>
                    <a:pt x="105029" y="103759"/>
                    <a:pt x="106299" y="100330"/>
                    <a:pt x="106299" y="96266"/>
                  </a:cubicBezTo>
                  <a:lnTo>
                    <a:pt x="106299" y="14351"/>
                  </a:lnTo>
                  <a:cubicBezTo>
                    <a:pt x="106299" y="10160"/>
                    <a:pt x="104902" y="6731"/>
                    <a:pt x="102235" y="4064"/>
                  </a:cubicBezTo>
                  <a:moveTo>
                    <a:pt x="75565" y="71755"/>
                  </a:moveTo>
                  <a:cubicBezTo>
                    <a:pt x="73406" y="76200"/>
                    <a:pt x="70358" y="79756"/>
                    <a:pt x="66421" y="82423"/>
                  </a:cubicBezTo>
                  <a:cubicBezTo>
                    <a:pt x="62611" y="84963"/>
                    <a:pt x="58039" y="86233"/>
                    <a:pt x="52959" y="86233"/>
                  </a:cubicBezTo>
                  <a:cubicBezTo>
                    <a:pt x="47879" y="86233"/>
                    <a:pt x="43434" y="84963"/>
                    <a:pt x="39624" y="82423"/>
                  </a:cubicBezTo>
                  <a:cubicBezTo>
                    <a:pt x="35814" y="79883"/>
                    <a:pt x="32639" y="76327"/>
                    <a:pt x="30480" y="71755"/>
                  </a:cubicBezTo>
                  <a:cubicBezTo>
                    <a:pt x="28321" y="67183"/>
                    <a:pt x="27178" y="62103"/>
                    <a:pt x="27178" y="56388"/>
                  </a:cubicBezTo>
                  <a:cubicBezTo>
                    <a:pt x="27178" y="50673"/>
                    <a:pt x="28321" y="45339"/>
                    <a:pt x="30480" y="40894"/>
                  </a:cubicBezTo>
                  <a:cubicBezTo>
                    <a:pt x="32639" y="36449"/>
                    <a:pt x="35687" y="32893"/>
                    <a:pt x="39624" y="30226"/>
                  </a:cubicBezTo>
                  <a:cubicBezTo>
                    <a:pt x="43434" y="27686"/>
                    <a:pt x="47879" y="26416"/>
                    <a:pt x="52959" y="26416"/>
                  </a:cubicBezTo>
                  <a:cubicBezTo>
                    <a:pt x="58039" y="26416"/>
                    <a:pt x="62611" y="27686"/>
                    <a:pt x="66421" y="30226"/>
                  </a:cubicBezTo>
                  <a:cubicBezTo>
                    <a:pt x="70231" y="32766"/>
                    <a:pt x="73406" y="36322"/>
                    <a:pt x="75565" y="40894"/>
                  </a:cubicBezTo>
                  <a:cubicBezTo>
                    <a:pt x="77724" y="45466"/>
                    <a:pt x="78867" y="50673"/>
                    <a:pt x="78867" y="56515"/>
                  </a:cubicBezTo>
                  <a:cubicBezTo>
                    <a:pt x="78867" y="62357"/>
                    <a:pt x="77724" y="67310"/>
                    <a:pt x="75565" y="71882"/>
                  </a:cubicBezTo>
                </a:path>
              </a:pathLst>
            </a:custGeom>
            <a:grpFill/>
            <a:ln w="12700" cap="flat">
              <a:noFill/>
              <a:prstDash val="solid"/>
              <a:miter/>
            </a:ln>
          </p:spPr>
          <p:txBody>
            <a:bodyPr rtlCol="0" anchor="ctr"/>
            <a:lstStyle/>
            <a:p>
              <a:endParaRPr lang="nl-NL"/>
            </a:p>
          </p:txBody>
        </p:sp>
        <p:sp>
          <p:nvSpPr>
            <p:cNvPr id="48" name="Vrije vorm: vorm 47">
              <a:extLst>
                <a:ext uri="{FF2B5EF4-FFF2-40B4-BE49-F238E27FC236}">
                  <a16:creationId xmlns:a16="http://schemas.microsoft.com/office/drawing/2014/main" id="{0DEFCD7D-A9EF-F6A0-9296-D64569DFAC7B}"/>
                </a:ext>
              </a:extLst>
            </p:cNvPr>
            <p:cNvSpPr/>
            <p:nvPr/>
          </p:nvSpPr>
          <p:spPr>
            <a:xfrm>
              <a:off x="11845708" y="6588759"/>
              <a:ext cx="54445" cy="54629"/>
            </a:xfrm>
            <a:custGeom>
              <a:avLst/>
              <a:gdLst>
                <a:gd name="connsiteX0" fmla="*/ 45048 w 54445"/>
                <a:gd name="connsiteY0" fmla="*/ 0 h 54629"/>
                <a:gd name="connsiteX1" fmla="*/ 25998 w 54445"/>
                <a:gd name="connsiteY1" fmla="*/ 0 h 54629"/>
                <a:gd name="connsiteX2" fmla="*/ 19267 w 54445"/>
                <a:gd name="connsiteY2" fmla="*/ 2794 h 54629"/>
                <a:gd name="connsiteX3" fmla="*/ 598 w 54445"/>
                <a:gd name="connsiteY3" fmla="*/ 21590 h 54629"/>
                <a:gd name="connsiteX4" fmla="*/ 1995 w 54445"/>
                <a:gd name="connsiteY4" fmla="*/ 25147 h 54629"/>
                <a:gd name="connsiteX5" fmla="*/ 19901 w 54445"/>
                <a:gd name="connsiteY5" fmla="*/ 25147 h 54629"/>
                <a:gd name="connsiteX6" fmla="*/ 29426 w 54445"/>
                <a:gd name="connsiteY6" fmla="*/ 34798 h 54629"/>
                <a:gd name="connsiteX7" fmla="*/ 29426 w 54445"/>
                <a:gd name="connsiteY7" fmla="*/ 52578 h 54629"/>
                <a:gd name="connsiteX8" fmla="*/ 32983 w 54445"/>
                <a:gd name="connsiteY8" fmla="*/ 53975 h 54629"/>
                <a:gd name="connsiteX9" fmla="*/ 51651 w 54445"/>
                <a:gd name="connsiteY9" fmla="*/ 35306 h 54629"/>
                <a:gd name="connsiteX10" fmla="*/ 54446 w 54445"/>
                <a:gd name="connsiteY10" fmla="*/ 28575 h 54629"/>
                <a:gd name="connsiteX11" fmla="*/ 54446 w 54445"/>
                <a:gd name="connsiteY11" fmla="*/ 9652 h 54629"/>
                <a:gd name="connsiteX12" fmla="*/ 44921 w 54445"/>
                <a:gd name="connsiteY12" fmla="*/ 127 h 54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445" h="54629">
                  <a:moveTo>
                    <a:pt x="45048" y="0"/>
                  </a:moveTo>
                  <a:lnTo>
                    <a:pt x="25998" y="0"/>
                  </a:lnTo>
                  <a:cubicBezTo>
                    <a:pt x="23458" y="0"/>
                    <a:pt x="21045" y="1016"/>
                    <a:pt x="19267" y="2794"/>
                  </a:cubicBezTo>
                  <a:lnTo>
                    <a:pt x="598" y="21590"/>
                  </a:lnTo>
                  <a:cubicBezTo>
                    <a:pt x="-672" y="22860"/>
                    <a:pt x="217" y="25147"/>
                    <a:pt x="1995" y="25147"/>
                  </a:cubicBezTo>
                  <a:lnTo>
                    <a:pt x="19901" y="25147"/>
                  </a:lnTo>
                  <a:cubicBezTo>
                    <a:pt x="25235" y="25147"/>
                    <a:pt x="29426" y="29464"/>
                    <a:pt x="29426" y="34798"/>
                  </a:cubicBezTo>
                  <a:lnTo>
                    <a:pt x="29426" y="52578"/>
                  </a:lnTo>
                  <a:cubicBezTo>
                    <a:pt x="29426" y="54356"/>
                    <a:pt x="31585" y="55372"/>
                    <a:pt x="32983" y="53975"/>
                  </a:cubicBezTo>
                  <a:lnTo>
                    <a:pt x="51651" y="35306"/>
                  </a:lnTo>
                  <a:cubicBezTo>
                    <a:pt x="53430" y="33528"/>
                    <a:pt x="54446" y="31115"/>
                    <a:pt x="54446" y="28575"/>
                  </a:cubicBezTo>
                  <a:lnTo>
                    <a:pt x="54446" y="9652"/>
                  </a:lnTo>
                  <a:cubicBezTo>
                    <a:pt x="54446" y="4445"/>
                    <a:pt x="50255" y="127"/>
                    <a:pt x="44921" y="127"/>
                  </a:cubicBezTo>
                </a:path>
              </a:pathLst>
            </a:custGeom>
            <a:grpFill/>
            <a:ln w="12700" cap="flat">
              <a:noFill/>
              <a:prstDash val="solid"/>
              <a:miter/>
            </a:ln>
          </p:spPr>
          <p:txBody>
            <a:bodyPr rtlCol="0" anchor="ctr"/>
            <a:lstStyle/>
            <a:p>
              <a:endParaRPr lang="nl-NL"/>
            </a:p>
          </p:txBody>
        </p:sp>
      </p:grpSp>
      <p:grpSp>
        <p:nvGrpSpPr>
          <p:cNvPr id="52" name="Groep 51">
            <a:extLst>
              <a:ext uri="{FF2B5EF4-FFF2-40B4-BE49-F238E27FC236}">
                <a16:creationId xmlns:a16="http://schemas.microsoft.com/office/drawing/2014/main" id="{89E24A09-36A8-420A-709B-F75B5E699FF8}"/>
              </a:ext>
            </a:extLst>
          </p:cNvPr>
          <p:cNvGrpSpPr/>
          <p:nvPr userDrawn="1"/>
        </p:nvGrpSpPr>
        <p:grpSpPr>
          <a:xfrm>
            <a:off x="-3620530" y="2"/>
            <a:ext cx="3527668" cy="2850577"/>
            <a:chOff x="-3620530" y="2"/>
            <a:chExt cx="3527668" cy="2850577"/>
          </a:xfrm>
        </p:grpSpPr>
        <p:grpSp>
          <p:nvGrpSpPr>
            <p:cNvPr id="53" name="Groep 52">
              <a:extLst>
                <a:ext uri="{FF2B5EF4-FFF2-40B4-BE49-F238E27FC236}">
                  <a16:creationId xmlns:a16="http://schemas.microsoft.com/office/drawing/2014/main" id="{32788C5A-AAA8-B9C1-70F7-A00ABBAC8AF3}"/>
                </a:ext>
              </a:extLst>
            </p:cNvPr>
            <p:cNvGrpSpPr/>
            <p:nvPr/>
          </p:nvGrpSpPr>
          <p:grpSpPr>
            <a:xfrm>
              <a:off x="-3620530" y="2"/>
              <a:ext cx="3527668" cy="2850577"/>
              <a:chOff x="-3913429" y="2"/>
              <a:chExt cx="3820567" cy="2850577"/>
            </a:xfrm>
          </p:grpSpPr>
          <p:sp>
            <p:nvSpPr>
              <p:cNvPr id="55" name="Rechthoek: afgeronde hoeken 54">
                <a:extLst>
                  <a:ext uri="{FF2B5EF4-FFF2-40B4-BE49-F238E27FC236}">
                    <a16:creationId xmlns:a16="http://schemas.microsoft.com/office/drawing/2014/main" id="{38133B5F-81BA-9AEB-D802-941CD13DB2E7}"/>
                  </a:ext>
                </a:extLst>
              </p:cNvPr>
              <p:cNvSpPr/>
              <p:nvPr userDrawn="1"/>
            </p:nvSpPr>
            <p:spPr>
              <a:xfrm>
                <a:off x="-3913429" y="479323"/>
                <a:ext cx="3820567" cy="2371256"/>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Gebruik de tekstniveau’s om gebruik te maken van de verschillende tekststijlen.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Klik op de knop voor het verhogen en verlagen van het lijstniveau, om te wisselen tussen de verschillende tekststijlen.</a:t>
                </a:r>
              </a:p>
              <a:p>
                <a:pPr marL="171450" indent="-171450">
                  <a:spcAft>
                    <a:spcPts val="400"/>
                  </a:spcAft>
                  <a:buClr>
                    <a:schemeClr val="tx1"/>
                  </a:buClr>
                  <a:buFont typeface="Arial" panose="020B0604020202020204" pitchFamily="34" charset="0"/>
                  <a:buChar char="•"/>
                </a:pPr>
                <a:endParaRPr lang="nl-NL" sz="1000" b="0">
                  <a:latin typeface="Arial" panose="020B0604020202020204" pitchFamily="34" charset="0"/>
                  <a:cs typeface="Arial" panose="020B0604020202020204" pitchFamily="34" charset="0"/>
                </a:endParaRPr>
              </a:p>
              <a:p>
                <a:pPr marL="171450" indent="-171450">
                  <a:spcAft>
                    <a:spcPts val="400"/>
                  </a:spcAft>
                  <a:buClr>
                    <a:schemeClr val="tx1"/>
                  </a:buClr>
                  <a:buFont typeface="Arial" panose="020B0604020202020204" pitchFamily="34" charset="0"/>
                  <a:buChar char="•"/>
                </a:pPr>
                <a:endParaRPr lang="nl-NL" sz="1000" b="0">
                  <a:latin typeface="Arial" panose="020B0604020202020204" pitchFamily="34" charset="0"/>
                  <a:cs typeface="Arial" panose="020B0604020202020204" pitchFamily="34" charset="0"/>
                </a:endParaRP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Je kunt de volgende tekstniveau’s gebruiken:</a:t>
                </a:r>
              </a:p>
              <a:p>
                <a:pPr marL="180975" indent="0">
                  <a:spcAft>
                    <a:spcPts val="400"/>
                  </a:spcAft>
                  <a:buClr>
                    <a:schemeClr val="tx1"/>
                  </a:buClr>
                  <a:buFont typeface="Arial" panose="020B0604020202020204" pitchFamily="34" charset="0"/>
                  <a:buNone/>
                </a:pPr>
                <a:r>
                  <a:rPr lang="nl-NL" sz="1500" b="1" kern="1200">
                    <a:solidFill>
                      <a:schemeClr val="tx2"/>
                    </a:solidFill>
                    <a:latin typeface="+mn-lt"/>
                    <a:ea typeface="+mn-ea"/>
                    <a:cs typeface="+mn-cs"/>
                  </a:rPr>
                  <a:t>Level 1</a:t>
                </a:r>
              </a:p>
              <a:p>
                <a:pPr marL="538163" indent="-285750">
                  <a:spcAft>
                    <a:spcPts val="400"/>
                  </a:spcAft>
                  <a:buClr>
                    <a:schemeClr val="tx1"/>
                  </a:buClr>
                  <a:buFontTx/>
                  <a:buBlip>
                    <a:blip r:embed="rId2"/>
                  </a:buBlip>
                  <a:tabLst>
                    <a:tab pos="538163" algn="l"/>
                  </a:tabLst>
                </a:pPr>
                <a:r>
                  <a:rPr lang="nl-NL" sz="1300" kern="1200">
                    <a:solidFill>
                      <a:schemeClr val="tx2"/>
                    </a:solidFill>
                    <a:latin typeface="+mn-lt"/>
                    <a:ea typeface="+mn-ea"/>
                    <a:cs typeface="+mn-cs"/>
                  </a:rPr>
                  <a:t>Level 2</a:t>
                </a:r>
              </a:p>
              <a:p>
                <a:pPr marL="720725" indent="-180975">
                  <a:spcAft>
                    <a:spcPts val="400"/>
                  </a:spcAft>
                  <a:buClr>
                    <a:schemeClr val="tx1"/>
                  </a:buClr>
                  <a:buFontTx/>
                  <a:buBlip>
                    <a:blip r:embed="rId2"/>
                  </a:buBlip>
                </a:pPr>
                <a:r>
                  <a:rPr lang="nl-NL" sz="900" b="0">
                    <a:solidFill>
                      <a:schemeClr val="tx2"/>
                    </a:solidFill>
                    <a:latin typeface="Arial" panose="020B0604020202020204" pitchFamily="34" charset="0"/>
                    <a:cs typeface="Arial" panose="020B0604020202020204" pitchFamily="34" charset="0"/>
                  </a:rPr>
                  <a:t>Level 3</a:t>
                </a:r>
              </a:p>
            </p:txBody>
          </p:sp>
          <p:sp>
            <p:nvSpPr>
              <p:cNvPr id="56" name="Rechthoek: afgeronde hoeken 55">
                <a:extLst>
                  <a:ext uri="{FF2B5EF4-FFF2-40B4-BE49-F238E27FC236}">
                    <a16:creationId xmlns:a16="http://schemas.microsoft.com/office/drawing/2014/main" id="{A75D384C-522F-C00F-4FF4-4A51F381F4FC}"/>
                  </a:ext>
                </a:extLst>
              </p:cNvPr>
              <p:cNvSpPr/>
              <p:nvPr userDrawn="1"/>
            </p:nvSpPr>
            <p:spPr>
              <a:xfrm>
                <a:off x="-3913429" y="2"/>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Tekstniveau’s gebruiken</a:t>
                </a:r>
                <a:endParaRPr lang="nl-NL" sz="900" b="0">
                  <a:solidFill>
                    <a:schemeClr val="bg1"/>
                  </a:solidFill>
                  <a:latin typeface="Arial" panose="020B0604020202020204" pitchFamily="34" charset="0"/>
                  <a:cs typeface="Arial" panose="020B0604020202020204" pitchFamily="34" charset="0"/>
                </a:endParaRPr>
              </a:p>
            </p:txBody>
          </p:sp>
        </p:grpSp>
        <p:pic>
          <p:nvPicPr>
            <p:cNvPr id="54" name="Afbeelding 53">
              <a:extLst>
                <a:ext uri="{FF2B5EF4-FFF2-40B4-BE49-F238E27FC236}">
                  <a16:creationId xmlns:a16="http://schemas.microsoft.com/office/drawing/2014/main" id="{C32CD30E-4526-A3B5-613B-849CC8FBFC71}"/>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283964" y="1488376"/>
              <a:ext cx="669460" cy="293288"/>
            </a:xfrm>
            <a:prstGeom prst="rect">
              <a:avLst/>
            </a:prstGeom>
          </p:spPr>
        </p:pic>
      </p:grpSp>
    </p:spTree>
    <p:extLst>
      <p:ext uri="{BB962C8B-B14F-4D97-AF65-F5344CB8AC3E}">
        <p14:creationId xmlns:p14="http://schemas.microsoft.com/office/powerpoint/2010/main" val="1038598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kst slide - drie kolommen">
    <p:spTree>
      <p:nvGrpSpPr>
        <p:cNvPr id="1" name=""/>
        <p:cNvGrpSpPr/>
        <p:nvPr/>
      </p:nvGrpSpPr>
      <p:grpSpPr>
        <a:xfrm>
          <a:off x="0" y="0"/>
          <a:ext cx="0" cy="0"/>
          <a:chOff x="0" y="0"/>
          <a:chExt cx="0" cy="0"/>
        </a:xfrm>
      </p:grpSpPr>
      <p:sp>
        <p:nvSpPr>
          <p:cNvPr id="6" name="Vrije vorm: vorm 5">
            <a:extLst>
              <a:ext uri="{FF2B5EF4-FFF2-40B4-BE49-F238E27FC236}">
                <a16:creationId xmlns:a16="http://schemas.microsoft.com/office/drawing/2014/main" id="{A148628B-0BB5-5241-3093-0D6F36090F1A}"/>
              </a:ext>
            </a:extLst>
          </p:cNvPr>
          <p:cNvSpPr/>
          <p:nvPr userDrawn="1"/>
        </p:nvSpPr>
        <p:spPr>
          <a:xfrm>
            <a:off x="8606209" y="286511"/>
            <a:ext cx="2697933" cy="2698076"/>
          </a:xfrm>
          <a:custGeom>
            <a:avLst/>
            <a:gdLst>
              <a:gd name="connsiteX0" fmla="*/ 2227907 w 2697933"/>
              <a:gd name="connsiteY0" fmla="*/ 0 h 2698076"/>
              <a:gd name="connsiteX1" fmla="*/ 1286709 w 2697933"/>
              <a:gd name="connsiteY1" fmla="*/ 0 h 2698076"/>
              <a:gd name="connsiteX2" fmla="*/ 954223 w 2697933"/>
              <a:gd name="connsiteY2" fmla="*/ 138176 h 2698076"/>
              <a:gd name="connsiteX3" fmla="*/ 30045 w 2697933"/>
              <a:gd name="connsiteY3" fmla="*/ 1065530 h 2698076"/>
              <a:gd name="connsiteX4" fmla="*/ 101926 w 2697933"/>
              <a:gd name="connsiteY4" fmla="*/ 1239901 h 2698076"/>
              <a:gd name="connsiteX5" fmla="*/ 990037 w 2697933"/>
              <a:gd name="connsiteY5" fmla="*/ 1239901 h 2698076"/>
              <a:gd name="connsiteX6" fmla="*/ 1464256 w 2697933"/>
              <a:gd name="connsiteY6" fmla="*/ 1715897 h 2698076"/>
              <a:gd name="connsiteX7" fmla="*/ 1464256 w 2697933"/>
              <a:gd name="connsiteY7" fmla="*/ 2595753 h 2698076"/>
              <a:gd name="connsiteX8" fmla="*/ 1637991 w 2697933"/>
              <a:gd name="connsiteY8" fmla="*/ 2668016 h 2698076"/>
              <a:gd name="connsiteX9" fmla="*/ 2560138 w 2697933"/>
              <a:gd name="connsiteY9" fmla="*/ 1742567 h 2698076"/>
              <a:gd name="connsiteX10" fmla="*/ 2697934 w 2697933"/>
              <a:gd name="connsiteY10" fmla="*/ 1408938 h 2698076"/>
              <a:gd name="connsiteX11" fmla="*/ 2697934 w 2697933"/>
              <a:gd name="connsiteY11" fmla="*/ 471805 h 2698076"/>
              <a:gd name="connsiteX12" fmla="*/ 2227780 w 2697933"/>
              <a:gd name="connsiteY12" fmla="*/ 0 h 2698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7933" h="2698076">
                <a:moveTo>
                  <a:pt x="2227907" y="0"/>
                </a:moveTo>
                <a:lnTo>
                  <a:pt x="1286709" y="0"/>
                </a:lnTo>
                <a:cubicBezTo>
                  <a:pt x="1161996" y="0"/>
                  <a:pt x="1042488" y="49657"/>
                  <a:pt x="954223" y="138176"/>
                </a:cubicBezTo>
                <a:lnTo>
                  <a:pt x="30045" y="1065530"/>
                </a:lnTo>
                <a:cubicBezTo>
                  <a:pt x="-34091" y="1129919"/>
                  <a:pt x="11248" y="1239901"/>
                  <a:pt x="101926" y="1239901"/>
                </a:cubicBezTo>
                <a:lnTo>
                  <a:pt x="990037" y="1239901"/>
                </a:lnTo>
                <a:cubicBezTo>
                  <a:pt x="1251911" y="1239901"/>
                  <a:pt x="1464256" y="1453007"/>
                  <a:pt x="1464256" y="1715897"/>
                </a:cubicBezTo>
                <a:lnTo>
                  <a:pt x="1464256" y="2595753"/>
                </a:lnTo>
                <a:cubicBezTo>
                  <a:pt x="1464256" y="2686685"/>
                  <a:pt x="1573857" y="2732278"/>
                  <a:pt x="1637991" y="2668016"/>
                </a:cubicBezTo>
                <a:lnTo>
                  <a:pt x="2560138" y="1742567"/>
                </a:lnTo>
                <a:cubicBezTo>
                  <a:pt x="2648404" y="1654048"/>
                  <a:pt x="2697934" y="1534033"/>
                  <a:pt x="2697934" y="1408938"/>
                </a:cubicBezTo>
                <a:lnTo>
                  <a:pt x="2697934" y="471805"/>
                </a:lnTo>
                <a:cubicBezTo>
                  <a:pt x="2697934" y="211201"/>
                  <a:pt x="2487368" y="0"/>
                  <a:pt x="2227780" y="0"/>
                </a:cubicBezTo>
              </a:path>
            </a:pathLst>
          </a:custGeom>
          <a:solidFill>
            <a:schemeClr val="tx2"/>
          </a:solidFill>
          <a:ln w="12700" cap="flat">
            <a:noFill/>
            <a:prstDash val="solid"/>
            <a:miter/>
          </a:ln>
        </p:spPr>
        <p:txBody>
          <a:bodyPr rtlCol="0" anchor="ctr"/>
          <a:lstStyle/>
          <a:p>
            <a:endParaRPr lang="nl-NL"/>
          </a:p>
        </p:txBody>
      </p:sp>
      <p:sp>
        <p:nvSpPr>
          <p:cNvPr id="7" name="Titel 11">
            <a:extLst>
              <a:ext uri="{FF2B5EF4-FFF2-40B4-BE49-F238E27FC236}">
                <a16:creationId xmlns:a16="http://schemas.microsoft.com/office/drawing/2014/main" id="{13B4F113-BE96-8E4B-50B6-60D0FFF5F0C5}"/>
              </a:ext>
            </a:extLst>
          </p:cNvPr>
          <p:cNvSpPr>
            <a:spLocks noGrp="1"/>
          </p:cNvSpPr>
          <p:nvPr>
            <p:ph type="title"/>
          </p:nvPr>
        </p:nvSpPr>
        <p:spPr>
          <a:xfrm>
            <a:off x="515938" y="444500"/>
            <a:ext cx="11160124" cy="774700"/>
          </a:xfrm>
        </p:spPr>
        <p:txBody>
          <a:bodyPr anchor="b"/>
          <a:lstStyle>
            <a:lvl1pPr>
              <a:lnSpc>
                <a:spcPts val="3000"/>
              </a:lnSpc>
              <a:defRPr/>
            </a:lvl1pPr>
          </a:lstStyle>
          <a:p>
            <a:r>
              <a:rPr lang="nl-NL"/>
              <a:t>Klik om stijl te bewerken</a:t>
            </a:r>
          </a:p>
        </p:txBody>
      </p:sp>
      <p:sp>
        <p:nvSpPr>
          <p:cNvPr id="8" name="Tijdelijke aanduiding voor tekst 13">
            <a:extLst>
              <a:ext uri="{FF2B5EF4-FFF2-40B4-BE49-F238E27FC236}">
                <a16:creationId xmlns:a16="http://schemas.microsoft.com/office/drawing/2014/main" id="{E6B1DB62-12F3-C00B-FECC-F7463FCB8EAD}"/>
              </a:ext>
            </a:extLst>
          </p:cNvPr>
          <p:cNvSpPr>
            <a:spLocks noGrp="1"/>
          </p:cNvSpPr>
          <p:nvPr>
            <p:ph type="body" sz="quarter" idx="10" hasCustomPrompt="1"/>
          </p:nvPr>
        </p:nvSpPr>
        <p:spPr>
          <a:xfrm>
            <a:off x="515938" y="1323595"/>
            <a:ext cx="11160125" cy="360000"/>
          </a:xfrm>
        </p:spPr>
        <p:txBody>
          <a:bodyPr>
            <a:normAutofit/>
          </a:bodyPr>
          <a:lstStyle>
            <a:lvl1pPr marL="0" indent="0">
              <a:lnSpc>
                <a:spcPct val="100000"/>
              </a:lnSpc>
              <a:buNone/>
              <a:defRPr sz="1500"/>
            </a:lvl1pPr>
          </a:lstStyle>
          <a:p>
            <a:pPr lvl="0"/>
            <a:r>
              <a:rPr lang="nl-NL"/>
              <a:t>Klikken om een subtitel toe te voegen</a:t>
            </a:r>
          </a:p>
        </p:txBody>
      </p:sp>
      <p:grpSp>
        <p:nvGrpSpPr>
          <p:cNvPr id="9" name="Groep 8">
            <a:extLst>
              <a:ext uri="{FF2B5EF4-FFF2-40B4-BE49-F238E27FC236}">
                <a16:creationId xmlns:a16="http://schemas.microsoft.com/office/drawing/2014/main" id="{05D74F7D-ED78-5426-0155-F8C8C32257F1}"/>
              </a:ext>
            </a:extLst>
          </p:cNvPr>
          <p:cNvGrpSpPr/>
          <p:nvPr userDrawn="1"/>
        </p:nvGrpSpPr>
        <p:grpSpPr>
          <a:xfrm>
            <a:off x="11721972" y="6588759"/>
            <a:ext cx="274828" cy="175260"/>
            <a:chOff x="11721972" y="6588759"/>
            <a:chExt cx="274828" cy="175260"/>
          </a:xfrm>
          <a:solidFill>
            <a:schemeClr val="tx2"/>
          </a:solidFill>
        </p:grpSpPr>
        <p:sp>
          <p:nvSpPr>
            <p:cNvPr id="10" name="Vrije vorm: vorm 9">
              <a:extLst>
                <a:ext uri="{FF2B5EF4-FFF2-40B4-BE49-F238E27FC236}">
                  <a16:creationId xmlns:a16="http://schemas.microsoft.com/office/drawing/2014/main" id="{43DE02D0-1FE1-0ECE-7C3D-A39A50E31D8B}"/>
                </a:ext>
              </a:extLst>
            </p:cNvPr>
            <p:cNvSpPr/>
            <p:nvPr/>
          </p:nvSpPr>
          <p:spPr>
            <a:xfrm>
              <a:off x="11721972" y="6613906"/>
              <a:ext cx="106298" cy="150113"/>
            </a:xfrm>
            <a:custGeom>
              <a:avLst/>
              <a:gdLst>
                <a:gd name="connsiteX0" fmla="*/ 92202 w 106298"/>
                <a:gd name="connsiteY0" fmla="*/ 0 h 150113"/>
                <a:gd name="connsiteX1" fmla="*/ 82042 w 106298"/>
                <a:gd name="connsiteY1" fmla="*/ 4190 h 150113"/>
                <a:gd name="connsiteX2" fmla="*/ 78105 w 106298"/>
                <a:gd name="connsiteY2" fmla="*/ 14350 h 150113"/>
                <a:gd name="connsiteX3" fmla="*/ 78105 w 106298"/>
                <a:gd name="connsiteY3" fmla="*/ 46989 h 150113"/>
                <a:gd name="connsiteX4" fmla="*/ 65532 w 106298"/>
                <a:gd name="connsiteY4" fmla="*/ 40386 h 150113"/>
                <a:gd name="connsiteX5" fmla="*/ 49403 w 106298"/>
                <a:gd name="connsiteY5" fmla="*/ 37719 h 150113"/>
                <a:gd name="connsiteX6" fmla="*/ 24384 w 106298"/>
                <a:gd name="connsiteY6" fmla="*/ 44958 h 150113"/>
                <a:gd name="connsiteX7" fmla="*/ 6604 w 106298"/>
                <a:gd name="connsiteY7" fmla="*/ 64897 h 150113"/>
                <a:gd name="connsiteX8" fmla="*/ 0 w 106298"/>
                <a:gd name="connsiteY8" fmla="*/ 93980 h 150113"/>
                <a:gd name="connsiteX9" fmla="*/ 6604 w 106298"/>
                <a:gd name="connsiteY9" fmla="*/ 122936 h 150113"/>
                <a:gd name="connsiteX10" fmla="*/ 24638 w 106298"/>
                <a:gd name="connsiteY10" fmla="*/ 142875 h 150113"/>
                <a:gd name="connsiteX11" fmla="*/ 50165 w 106298"/>
                <a:gd name="connsiteY11" fmla="*/ 150113 h 150113"/>
                <a:gd name="connsiteX12" fmla="*/ 64770 w 106298"/>
                <a:gd name="connsiteY12" fmla="*/ 147574 h 150113"/>
                <a:gd name="connsiteX13" fmla="*/ 76327 w 106298"/>
                <a:gd name="connsiteY13" fmla="*/ 141350 h 150113"/>
                <a:gd name="connsiteX14" fmla="*/ 78994 w 106298"/>
                <a:gd name="connsiteY14" fmla="*/ 139192 h 150113"/>
                <a:gd name="connsiteX15" fmla="*/ 82042 w 106298"/>
                <a:gd name="connsiteY15" fmla="*/ 144145 h 150113"/>
                <a:gd name="connsiteX16" fmla="*/ 92202 w 106298"/>
                <a:gd name="connsiteY16" fmla="*/ 148336 h 150113"/>
                <a:gd name="connsiteX17" fmla="*/ 102362 w 106298"/>
                <a:gd name="connsiteY17" fmla="*/ 144145 h 150113"/>
                <a:gd name="connsiteX18" fmla="*/ 106299 w 106298"/>
                <a:gd name="connsiteY18" fmla="*/ 133985 h 150113"/>
                <a:gd name="connsiteX19" fmla="*/ 106299 w 106298"/>
                <a:gd name="connsiteY19" fmla="*/ 14350 h 150113"/>
                <a:gd name="connsiteX20" fmla="*/ 102235 w 106298"/>
                <a:gd name="connsiteY20" fmla="*/ 4063 h 150113"/>
                <a:gd name="connsiteX21" fmla="*/ 92202 w 106298"/>
                <a:gd name="connsiteY21" fmla="*/ 0 h 150113"/>
                <a:gd name="connsiteX22" fmla="*/ 75819 w 106298"/>
                <a:gd name="connsiteY22" fmla="*/ 109474 h 150113"/>
                <a:gd name="connsiteX23" fmla="*/ 66675 w 106298"/>
                <a:gd name="connsiteY23" fmla="*/ 120142 h 150113"/>
                <a:gd name="connsiteX24" fmla="*/ 53213 w 106298"/>
                <a:gd name="connsiteY24" fmla="*/ 123951 h 150113"/>
                <a:gd name="connsiteX25" fmla="*/ 39878 w 106298"/>
                <a:gd name="connsiteY25" fmla="*/ 120142 h 150113"/>
                <a:gd name="connsiteX26" fmla="*/ 30734 w 106298"/>
                <a:gd name="connsiteY26" fmla="*/ 109474 h 150113"/>
                <a:gd name="connsiteX27" fmla="*/ 27432 w 106298"/>
                <a:gd name="connsiteY27" fmla="*/ 94107 h 150113"/>
                <a:gd name="connsiteX28" fmla="*/ 30734 w 106298"/>
                <a:gd name="connsiteY28" fmla="*/ 78612 h 150113"/>
                <a:gd name="connsiteX29" fmla="*/ 39878 w 106298"/>
                <a:gd name="connsiteY29" fmla="*/ 67945 h 150113"/>
                <a:gd name="connsiteX30" fmla="*/ 53213 w 106298"/>
                <a:gd name="connsiteY30" fmla="*/ 64135 h 150113"/>
                <a:gd name="connsiteX31" fmla="*/ 66675 w 106298"/>
                <a:gd name="connsiteY31" fmla="*/ 67945 h 150113"/>
                <a:gd name="connsiteX32" fmla="*/ 75819 w 106298"/>
                <a:gd name="connsiteY32" fmla="*/ 78612 h 150113"/>
                <a:gd name="connsiteX33" fmla="*/ 79121 w 106298"/>
                <a:gd name="connsiteY33" fmla="*/ 94234 h 150113"/>
                <a:gd name="connsiteX34" fmla="*/ 75819 w 106298"/>
                <a:gd name="connsiteY34" fmla="*/ 109600 h 150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50113">
                  <a:moveTo>
                    <a:pt x="92202" y="0"/>
                  </a:moveTo>
                  <a:cubicBezTo>
                    <a:pt x="88138" y="0"/>
                    <a:pt x="84709" y="1397"/>
                    <a:pt x="82042" y="4190"/>
                  </a:cubicBezTo>
                  <a:cubicBezTo>
                    <a:pt x="79375" y="6858"/>
                    <a:pt x="78105" y="10287"/>
                    <a:pt x="78105" y="14350"/>
                  </a:cubicBezTo>
                  <a:lnTo>
                    <a:pt x="78105" y="46989"/>
                  </a:lnTo>
                  <a:cubicBezTo>
                    <a:pt x="74549" y="44323"/>
                    <a:pt x="70359" y="42163"/>
                    <a:pt x="65532" y="40386"/>
                  </a:cubicBezTo>
                  <a:cubicBezTo>
                    <a:pt x="60579" y="38608"/>
                    <a:pt x="55245" y="37719"/>
                    <a:pt x="49403" y="37719"/>
                  </a:cubicBezTo>
                  <a:cubicBezTo>
                    <a:pt x="40259" y="37719"/>
                    <a:pt x="31877" y="40132"/>
                    <a:pt x="24384" y="44958"/>
                  </a:cubicBezTo>
                  <a:cubicBezTo>
                    <a:pt x="16891" y="49784"/>
                    <a:pt x="10922" y="56514"/>
                    <a:pt x="6604" y="64897"/>
                  </a:cubicBezTo>
                  <a:cubicBezTo>
                    <a:pt x="2286" y="73278"/>
                    <a:pt x="0" y="83058"/>
                    <a:pt x="0" y="93980"/>
                  </a:cubicBezTo>
                  <a:cubicBezTo>
                    <a:pt x="0" y="104901"/>
                    <a:pt x="2159" y="114553"/>
                    <a:pt x="6604" y="122936"/>
                  </a:cubicBezTo>
                  <a:cubicBezTo>
                    <a:pt x="10922" y="131318"/>
                    <a:pt x="17018" y="138049"/>
                    <a:pt x="24638" y="142875"/>
                  </a:cubicBezTo>
                  <a:cubicBezTo>
                    <a:pt x="32258" y="147700"/>
                    <a:pt x="40767" y="150113"/>
                    <a:pt x="50165" y="150113"/>
                  </a:cubicBezTo>
                  <a:cubicBezTo>
                    <a:pt x="55372" y="150113"/>
                    <a:pt x="60198" y="149225"/>
                    <a:pt x="64770" y="147574"/>
                  </a:cubicBezTo>
                  <a:cubicBezTo>
                    <a:pt x="69215" y="145923"/>
                    <a:pt x="73025" y="143763"/>
                    <a:pt x="76327" y="141350"/>
                  </a:cubicBezTo>
                  <a:cubicBezTo>
                    <a:pt x="77343" y="140588"/>
                    <a:pt x="78232" y="139953"/>
                    <a:pt x="78994" y="139192"/>
                  </a:cubicBezTo>
                  <a:cubicBezTo>
                    <a:pt x="79629" y="140970"/>
                    <a:pt x="80645" y="142621"/>
                    <a:pt x="82042" y="144145"/>
                  </a:cubicBezTo>
                  <a:cubicBezTo>
                    <a:pt x="84709" y="146938"/>
                    <a:pt x="88138" y="148336"/>
                    <a:pt x="92202" y="148336"/>
                  </a:cubicBezTo>
                  <a:cubicBezTo>
                    <a:pt x="96266" y="148336"/>
                    <a:pt x="99695" y="146938"/>
                    <a:pt x="102362" y="144145"/>
                  </a:cubicBezTo>
                  <a:cubicBezTo>
                    <a:pt x="105029" y="141477"/>
                    <a:pt x="106299" y="138049"/>
                    <a:pt x="106299" y="133985"/>
                  </a:cubicBezTo>
                  <a:lnTo>
                    <a:pt x="106299" y="14350"/>
                  </a:lnTo>
                  <a:cubicBezTo>
                    <a:pt x="106299" y="10160"/>
                    <a:pt x="104902" y="6731"/>
                    <a:pt x="102235" y="4063"/>
                  </a:cubicBezTo>
                  <a:cubicBezTo>
                    <a:pt x="99568" y="1397"/>
                    <a:pt x="96139" y="0"/>
                    <a:pt x="92202" y="0"/>
                  </a:cubicBezTo>
                  <a:moveTo>
                    <a:pt x="75819" y="109474"/>
                  </a:moveTo>
                  <a:cubicBezTo>
                    <a:pt x="73660" y="113919"/>
                    <a:pt x="70612" y="117475"/>
                    <a:pt x="66675" y="120142"/>
                  </a:cubicBezTo>
                  <a:cubicBezTo>
                    <a:pt x="62865" y="122682"/>
                    <a:pt x="58293" y="123951"/>
                    <a:pt x="53213" y="123951"/>
                  </a:cubicBezTo>
                  <a:cubicBezTo>
                    <a:pt x="48133" y="123951"/>
                    <a:pt x="43688" y="122682"/>
                    <a:pt x="39878" y="120142"/>
                  </a:cubicBezTo>
                  <a:cubicBezTo>
                    <a:pt x="36068" y="117601"/>
                    <a:pt x="32893" y="114046"/>
                    <a:pt x="30734" y="109474"/>
                  </a:cubicBezTo>
                  <a:cubicBezTo>
                    <a:pt x="28575" y="104901"/>
                    <a:pt x="27432" y="99822"/>
                    <a:pt x="27432" y="94107"/>
                  </a:cubicBezTo>
                  <a:cubicBezTo>
                    <a:pt x="27432" y="88392"/>
                    <a:pt x="28575" y="83058"/>
                    <a:pt x="30734" y="78612"/>
                  </a:cubicBezTo>
                  <a:cubicBezTo>
                    <a:pt x="32893" y="74168"/>
                    <a:pt x="35941" y="70612"/>
                    <a:pt x="39878" y="67945"/>
                  </a:cubicBezTo>
                  <a:cubicBezTo>
                    <a:pt x="43688" y="65405"/>
                    <a:pt x="48133" y="64135"/>
                    <a:pt x="53213" y="64135"/>
                  </a:cubicBezTo>
                  <a:cubicBezTo>
                    <a:pt x="58293" y="64135"/>
                    <a:pt x="62865" y="65405"/>
                    <a:pt x="66675" y="67945"/>
                  </a:cubicBezTo>
                  <a:cubicBezTo>
                    <a:pt x="70485" y="70485"/>
                    <a:pt x="73660" y="74040"/>
                    <a:pt x="75819" y="78612"/>
                  </a:cubicBezTo>
                  <a:cubicBezTo>
                    <a:pt x="77978" y="83185"/>
                    <a:pt x="79121" y="88392"/>
                    <a:pt x="79121" y="94234"/>
                  </a:cubicBezTo>
                  <a:cubicBezTo>
                    <a:pt x="79121" y="100075"/>
                    <a:pt x="77978" y="105028"/>
                    <a:pt x="75819" y="109600"/>
                  </a:cubicBezTo>
                </a:path>
              </a:pathLst>
            </a:custGeom>
            <a:grpFill/>
            <a:ln w="12700" cap="flat">
              <a:noFill/>
              <a:prstDash val="solid"/>
              <a:miter/>
            </a:ln>
          </p:spPr>
          <p:txBody>
            <a:bodyPr rtlCol="0" anchor="ctr"/>
            <a:lstStyle/>
            <a:p>
              <a:endParaRPr lang="nl-NL"/>
            </a:p>
          </p:txBody>
        </p:sp>
        <p:sp>
          <p:nvSpPr>
            <p:cNvPr id="11" name="Vrije vorm: vorm 10">
              <a:extLst>
                <a:ext uri="{FF2B5EF4-FFF2-40B4-BE49-F238E27FC236}">
                  <a16:creationId xmlns:a16="http://schemas.microsoft.com/office/drawing/2014/main" id="{19F5B63B-7158-9DC5-2737-922002EAB47A}"/>
                </a:ext>
              </a:extLst>
            </p:cNvPr>
            <p:cNvSpPr/>
            <p:nvPr/>
          </p:nvSpPr>
          <p:spPr>
            <a:xfrm>
              <a:off x="11847194" y="6651625"/>
              <a:ext cx="28194" cy="110617"/>
            </a:xfrm>
            <a:custGeom>
              <a:avLst/>
              <a:gdLst>
                <a:gd name="connsiteX0" fmla="*/ 14098 w 28194"/>
                <a:gd name="connsiteY0" fmla="*/ 0 h 110617"/>
                <a:gd name="connsiteX1" fmla="*/ 3937 w 28194"/>
                <a:gd name="connsiteY1" fmla="*/ 4191 h 110617"/>
                <a:gd name="connsiteX2" fmla="*/ 0 w 28194"/>
                <a:gd name="connsiteY2" fmla="*/ 14351 h 110617"/>
                <a:gd name="connsiteX3" fmla="*/ 0 w 28194"/>
                <a:gd name="connsiteY3" fmla="*/ 96266 h 110617"/>
                <a:gd name="connsiteX4" fmla="*/ 3937 w 28194"/>
                <a:gd name="connsiteY4" fmla="*/ 106426 h 110617"/>
                <a:gd name="connsiteX5" fmla="*/ 14098 w 28194"/>
                <a:gd name="connsiteY5" fmla="*/ 110617 h 110617"/>
                <a:gd name="connsiteX6" fmla="*/ 24257 w 28194"/>
                <a:gd name="connsiteY6" fmla="*/ 106426 h 110617"/>
                <a:gd name="connsiteX7" fmla="*/ 28194 w 28194"/>
                <a:gd name="connsiteY7" fmla="*/ 96266 h 110617"/>
                <a:gd name="connsiteX8" fmla="*/ 28194 w 28194"/>
                <a:gd name="connsiteY8" fmla="*/ 14351 h 110617"/>
                <a:gd name="connsiteX9" fmla="*/ 24257 w 28194"/>
                <a:gd name="connsiteY9" fmla="*/ 4191 h 110617"/>
                <a:gd name="connsiteX10" fmla="*/ 14098 w 28194"/>
                <a:gd name="connsiteY10" fmla="*/ 0 h 110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194" h="110617">
                  <a:moveTo>
                    <a:pt x="14098" y="0"/>
                  </a:moveTo>
                  <a:cubicBezTo>
                    <a:pt x="10033" y="0"/>
                    <a:pt x="6604" y="1397"/>
                    <a:pt x="3937" y="4191"/>
                  </a:cubicBezTo>
                  <a:cubicBezTo>
                    <a:pt x="1270" y="6858"/>
                    <a:pt x="0" y="10287"/>
                    <a:pt x="0" y="14351"/>
                  </a:cubicBezTo>
                  <a:lnTo>
                    <a:pt x="0" y="96266"/>
                  </a:lnTo>
                  <a:cubicBezTo>
                    <a:pt x="0" y="100330"/>
                    <a:pt x="1398" y="103759"/>
                    <a:pt x="3937" y="106426"/>
                  </a:cubicBezTo>
                  <a:cubicBezTo>
                    <a:pt x="6604" y="109220"/>
                    <a:pt x="10033" y="110617"/>
                    <a:pt x="14098" y="110617"/>
                  </a:cubicBezTo>
                  <a:cubicBezTo>
                    <a:pt x="18162" y="110617"/>
                    <a:pt x="21590" y="109220"/>
                    <a:pt x="24257" y="106426"/>
                  </a:cubicBezTo>
                  <a:cubicBezTo>
                    <a:pt x="26924" y="103759"/>
                    <a:pt x="28194" y="100330"/>
                    <a:pt x="28194" y="96266"/>
                  </a:cubicBezTo>
                  <a:lnTo>
                    <a:pt x="28194" y="14351"/>
                  </a:lnTo>
                  <a:cubicBezTo>
                    <a:pt x="28194" y="10287"/>
                    <a:pt x="26798" y="6985"/>
                    <a:pt x="24257" y="4191"/>
                  </a:cubicBezTo>
                  <a:cubicBezTo>
                    <a:pt x="21590" y="1397"/>
                    <a:pt x="18162" y="0"/>
                    <a:pt x="14098" y="0"/>
                  </a:cubicBezTo>
                </a:path>
              </a:pathLst>
            </a:custGeom>
            <a:grpFill/>
            <a:ln w="12700" cap="flat">
              <a:noFill/>
              <a:prstDash val="solid"/>
              <a:miter/>
            </a:ln>
          </p:spPr>
          <p:txBody>
            <a:bodyPr rtlCol="0" anchor="ctr"/>
            <a:lstStyle/>
            <a:p>
              <a:endParaRPr lang="nl-NL"/>
            </a:p>
          </p:txBody>
        </p:sp>
        <p:sp>
          <p:nvSpPr>
            <p:cNvPr id="12" name="Vrije vorm: vorm 11">
              <a:extLst>
                <a:ext uri="{FF2B5EF4-FFF2-40B4-BE49-F238E27FC236}">
                  <a16:creationId xmlns:a16="http://schemas.microsoft.com/office/drawing/2014/main" id="{5E10DB85-CF7B-B1FD-7A4F-73C588E0377F}"/>
                </a:ext>
              </a:extLst>
            </p:cNvPr>
            <p:cNvSpPr/>
            <p:nvPr/>
          </p:nvSpPr>
          <p:spPr>
            <a:xfrm>
              <a:off x="11890502" y="6651625"/>
              <a:ext cx="106298" cy="112394"/>
            </a:xfrm>
            <a:custGeom>
              <a:avLst/>
              <a:gdLst>
                <a:gd name="connsiteX0" fmla="*/ 102108 w 106298"/>
                <a:gd name="connsiteY0" fmla="*/ 4064 h 112394"/>
                <a:gd name="connsiteX1" fmla="*/ 92075 w 106298"/>
                <a:gd name="connsiteY1" fmla="*/ 0 h 112394"/>
                <a:gd name="connsiteX2" fmla="*/ 81915 w 106298"/>
                <a:gd name="connsiteY2" fmla="*/ 4191 h 112394"/>
                <a:gd name="connsiteX3" fmla="*/ 78613 w 106298"/>
                <a:gd name="connsiteY3" fmla="*/ 9779 h 112394"/>
                <a:gd name="connsiteX4" fmla="*/ 78232 w 106298"/>
                <a:gd name="connsiteY4" fmla="*/ 9398 h 112394"/>
                <a:gd name="connsiteX5" fmla="*/ 65532 w 106298"/>
                <a:gd name="connsiteY5" fmla="*/ 2667 h 112394"/>
                <a:gd name="connsiteX6" fmla="*/ 49403 w 106298"/>
                <a:gd name="connsiteY6" fmla="*/ 0 h 112394"/>
                <a:gd name="connsiteX7" fmla="*/ 24384 w 106298"/>
                <a:gd name="connsiteY7" fmla="*/ 7239 h 112394"/>
                <a:gd name="connsiteX8" fmla="*/ 6604 w 106298"/>
                <a:gd name="connsiteY8" fmla="*/ 27178 h 112394"/>
                <a:gd name="connsiteX9" fmla="*/ 0 w 106298"/>
                <a:gd name="connsiteY9" fmla="*/ 56261 h 112394"/>
                <a:gd name="connsiteX10" fmla="*/ 6604 w 106298"/>
                <a:gd name="connsiteY10" fmla="*/ 85217 h 112394"/>
                <a:gd name="connsiteX11" fmla="*/ 24638 w 106298"/>
                <a:gd name="connsiteY11" fmla="*/ 105156 h 112394"/>
                <a:gd name="connsiteX12" fmla="*/ 50165 w 106298"/>
                <a:gd name="connsiteY12" fmla="*/ 112395 h 112394"/>
                <a:gd name="connsiteX13" fmla="*/ 64770 w 106298"/>
                <a:gd name="connsiteY13" fmla="*/ 109855 h 112394"/>
                <a:gd name="connsiteX14" fmla="*/ 76327 w 106298"/>
                <a:gd name="connsiteY14" fmla="*/ 103632 h 112394"/>
                <a:gd name="connsiteX15" fmla="*/ 78994 w 106298"/>
                <a:gd name="connsiteY15" fmla="*/ 101473 h 112394"/>
                <a:gd name="connsiteX16" fmla="*/ 82042 w 106298"/>
                <a:gd name="connsiteY16" fmla="*/ 106426 h 112394"/>
                <a:gd name="connsiteX17" fmla="*/ 92202 w 106298"/>
                <a:gd name="connsiteY17" fmla="*/ 110617 h 112394"/>
                <a:gd name="connsiteX18" fmla="*/ 102362 w 106298"/>
                <a:gd name="connsiteY18" fmla="*/ 106426 h 112394"/>
                <a:gd name="connsiteX19" fmla="*/ 106299 w 106298"/>
                <a:gd name="connsiteY19" fmla="*/ 96266 h 112394"/>
                <a:gd name="connsiteX20" fmla="*/ 106299 w 106298"/>
                <a:gd name="connsiteY20" fmla="*/ 14351 h 112394"/>
                <a:gd name="connsiteX21" fmla="*/ 102235 w 106298"/>
                <a:gd name="connsiteY21" fmla="*/ 4064 h 112394"/>
                <a:gd name="connsiteX22" fmla="*/ 75565 w 106298"/>
                <a:gd name="connsiteY22" fmla="*/ 71755 h 112394"/>
                <a:gd name="connsiteX23" fmla="*/ 66421 w 106298"/>
                <a:gd name="connsiteY23" fmla="*/ 82423 h 112394"/>
                <a:gd name="connsiteX24" fmla="*/ 52959 w 106298"/>
                <a:gd name="connsiteY24" fmla="*/ 86233 h 112394"/>
                <a:gd name="connsiteX25" fmla="*/ 39624 w 106298"/>
                <a:gd name="connsiteY25" fmla="*/ 82423 h 112394"/>
                <a:gd name="connsiteX26" fmla="*/ 30480 w 106298"/>
                <a:gd name="connsiteY26" fmla="*/ 71755 h 112394"/>
                <a:gd name="connsiteX27" fmla="*/ 27178 w 106298"/>
                <a:gd name="connsiteY27" fmla="*/ 56388 h 112394"/>
                <a:gd name="connsiteX28" fmla="*/ 30480 w 106298"/>
                <a:gd name="connsiteY28" fmla="*/ 40894 h 112394"/>
                <a:gd name="connsiteX29" fmla="*/ 39624 w 106298"/>
                <a:gd name="connsiteY29" fmla="*/ 30226 h 112394"/>
                <a:gd name="connsiteX30" fmla="*/ 52959 w 106298"/>
                <a:gd name="connsiteY30" fmla="*/ 26416 h 112394"/>
                <a:gd name="connsiteX31" fmla="*/ 66421 w 106298"/>
                <a:gd name="connsiteY31" fmla="*/ 30226 h 112394"/>
                <a:gd name="connsiteX32" fmla="*/ 75565 w 106298"/>
                <a:gd name="connsiteY32" fmla="*/ 40894 h 112394"/>
                <a:gd name="connsiteX33" fmla="*/ 78867 w 106298"/>
                <a:gd name="connsiteY33" fmla="*/ 56515 h 112394"/>
                <a:gd name="connsiteX34" fmla="*/ 75565 w 106298"/>
                <a:gd name="connsiteY34" fmla="*/ 71882 h 11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12394">
                  <a:moveTo>
                    <a:pt x="102108" y="4064"/>
                  </a:moveTo>
                  <a:cubicBezTo>
                    <a:pt x="99441" y="1397"/>
                    <a:pt x="96012" y="0"/>
                    <a:pt x="92075" y="0"/>
                  </a:cubicBezTo>
                  <a:cubicBezTo>
                    <a:pt x="88138" y="0"/>
                    <a:pt x="84582" y="1397"/>
                    <a:pt x="81915" y="4191"/>
                  </a:cubicBezTo>
                  <a:cubicBezTo>
                    <a:pt x="80391" y="5842"/>
                    <a:pt x="79248" y="7747"/>
                    <a:pt x="78613" y="9779"/>
                  </a:cubicBezTo>
                  <a:cubicBezTo>
                    <a:pt x="78486" y="9779"/>
                    <a:pt x="78359" y="9525"/>
                    <a:pt x="78232" y="9398"/>
                  </a:cubicBezTo>
                  <a:cubicBezTo>
                    <a:pt x="74676" y="6731"/>
                    <a:pt x="70358" y="4445"/>
                    <a:pt x="65532" y="2667"/>
                  </a:cubicBezTo>
                  <a:cubicBezTo>
                    <a:pt x="60579" y="889"/>
                    <a:pt x="55245" y="0"/>
                    <a:pt x="49403" y="0"/>
                  </a:cubicBezTo>
                  <a:cubicBezTo>
                    <a:pt x="40259" y="0"/>
                    <a:pt x="31877" y="2413"/>
                    <a:pt x="24384" y="7239"/>
                  </a:cubicBezTo>
                  <a:cubicBezTo>
                    <a:pt x="16891" y="12065"/>
                    <a:pt x="10922" y="18796"/>
                    <a:pt x="6604" y="27178"/>
                  </a:cubicBezTo>
                  <a:cubicBezTo>
                    <a:pt x="2286" y="35560"/>
                    <a:pt x="0" y="45339"/>
                    <a:pt x="0" y="56261"/>
                  </a:cubicBezTo>
                  <a:cubicBezTo>
                    <a:pt x="0" y="67183"/>
                    <a:pt x="2159" y="76835"/>
                    <a:pt x="6604" y="85217"/>
                  </a:cubicBezTo>
                  <a:cubicBezTo>
                    <a:pt x="10922" y="93599"/>
                    <a:pt x="17018" y="100330"/>
                    <a:pt x="24638" y="105156"/>
                  </a:cubicBezTo>
                  <a:cubicBezTo>
                    <a:pt x="32258" y="109982"/>
                    <a:pt x="40767" y="112395"/>
                    <a:pt x="50165" y="112395"/>
                  </a:cubicBezTo>
                  <a:cubicBezTo>
                    <a:pt x="55372" y="112395"/>
                    <a:pt x="60198" y="111506"/>
                    <a:pt x="64770" y="109855"/>
                  </a:cubicBezTo>
                  <a:cubicBezTo>
                    <a:pt x="69215" y="108204"/>
                    <a:pt x="73025" y="106045"/>
                    <a:pt x="76327" y="103632"/>
                  </a:cubicBezTo>
                  <a:cubicBezTo>
                    <a:pt x="77343" y="102870"/>
                    <a:pt x="78232" y="102235"/>
                    <a:pt x="78994" y="101473"/>
                  </a:cubicBezTo>
                  <a:cubicBezTo>
                    <a:pt x="79629" y="103251"/>
                    <a:pt x="80645" y="104902"/>
                    <a:pt x="82042" y="106426"/>
                  </a:cubicBezTo>
                  <a:cubicBezTo>
                    <a:pt x="84709" y="109220"/>
                    <a:pt x="88138" y="110617"/>
                    <a:pt x="92202" y="110617"/>
                  </a:cubicBezTo>
                  <a:cubicBezTo>
                    <a:pt x="96266" y="110617"/>
                    <a:pt x="99695" y="109220"/>
                    <a:pt x="102362" y="106426"/>
                  </a:cubicBezTo>
                  <a:cubicBezTo>
                    <a:pt x="105029" y="103759"/>
                    <a:pt x="106299" y="100330"/>
                    <a:pt x="106299" y="96266"/>
                  </a:cubicBezTo>
                  <a:lnTo>
                    <a:pt x="106299" y="14351"/>
                  </a:lnTo>
                  <a:cubicBezTo>
                    <a:pt x="106299" y="10160"/>
                    <a:pt x="104902" y="6731"/>
                    <a:pt x="102235" y="4064"/>
                  </a:cubicBezTo>
                  <a:moveTo>
                    <a:pt x="75565" y="71755"/>
                  </a:moveTo>
                  <a:cubicBezTo>
                    <a:pt x="73406" y="76200"/>
                    <a:pt x="70358" y="79756"/>
                    <a:pt x="66421" y="82423"/>
                  </a:cubicBezTo>
                  <a:cubicBezTo>
                    <a:pt x="62611" y="84963"/>
                    <a:pt x="58039" y="86233"/>
                    <a:pt x="52959" y="86233"/>
                  </a:cubicBezTo>
                  <a:cubicBezTo>
                    <a:pt x="47879" y="86233"/>
                    <a:pt x="43434" y="84963"/>
                    <a:pt x="39624" y="82423"/>
                  </a:cubicBezTo>
                  <a:cubicBezTo>
                    <a:pt x="35814" y="79883"/>
                    <a:pt x="32639" y="76327"/>
                    <a:pt x="30480" y="71755"/>
                  </a:cubicBezTo>
                  <a:cubicBezTo>
                    <a:pt x="28321" y="67183"/>
                    <a:pt x="27178" y="62103"/>
                    <a:pt x="27178" y="56388"/>
                  </a:cubicBezTo>
                  <a:cubicBezTo>
                    <a:pt x="27178" y="50673"/>
                    <a:pt x="28321" y="45339"/>
                    <a:pt x="30480" y="40894"/>
                  </a:cubicBezTo>
                  <a:cubicBezTo>
                    <a:pt x="32639" y="36449"/>
                    <a:pt x="35687" y="32893"/>
                    <a:pt x="39624" y="30226"/>
                  </a:cubicBezTo>
                  <a:cubicBezTo>
                    <a:pt x="43434" y="27686"/>
                    <a:pt x="47879" y="26416"/>
                    <a:pt x="52959" y="26416"/>
                  </a:cubicBezTo>
                  <a:cubicBezTo>
                    <a:pt x="58039" y="26416"/>
                    <a:pt x="62611" y="27686"/>
                    <a:pt x="66421" y="30226"/>
                  </a:cubicBezTo>
                  <a:cubicBezTo>
                    <a:pt x="70231" y="32766"/>
                    <a:pt x="73406" y="36322"/>
                    <a:pt x="75565" y="40894"/>
                  </a:cubicBezTo>
                  <a:cubicBezTo>
                    <a:pt x="77724" y="45466"/>
                    <a:pt x="78867" y="50673"/>
                    <a:pt x="78867" y="56515"/>
                  </a:cubicBezTo>
                  <a:cubicBezTo>
                    <a:pt x="78867" y="62357"/>
                    <a:pt x="77724" y="67310"/>
                    <a:pt x="75565" y="71882"/>
                  </a:cubicBezTo>
                </a:path>
              </a:pathLst>
            </a:custGeom>
            <a:grpFill/>
            <a:ln w="12700" cap="flat">
              <a:noFill/>
              <a:prstDash val="solid"/>
              <a:miter/>
            </a:ln>
          </p:spPr>
          <p:txBody>
            <a:bodyPr rtlCol="0" anchor="ctr"/>
            <a:lstStyle/>
            <a:p>
              <a:endParaRPr lang="nl-NL"/>
            </a:p>
          </p:txBody>
        </p:sp>
        <p:sp>
          <p:nvSpPr>
            <p:cNvPr id="13" name="Vrije vorm: vorm 12">
              <a:extLst>
                <a:ext uri="{FF2B5EF4-FFF2-40B4-BE49-F238E27FC236}">
                  <a16:creationId xmlns:a16="http://schemas.microsoft.com/office/drawing/2014/main" id="{91693039-DB50-1E4F-B9EA-110839E01924}"/>
                </a:ext>
              </a:extLst>
            </p:cNvPr>
            <p:cNvSpPr/>
            <p:nvPr/>
          </p:nvSpPr>
          <p:spPr>
            <a:xfrm>
              <a:off x="11845708" y="6588759"/>
              <a:ext cx="54445" cy="54629"/>
            </a:xfrm>
            <a:custGeom>
              <a:avLst/>
              <a:gdLst>
                <a:gd name="connsiteX0" fmla="*/ 45048 w 54445"/>
                <a:gd name="connsiteY0" fmla="*/ 0 h 54629"/>
                <a:gd name="connsiteX1" fmla="*/ 25998 w 54445"/>
                <a:gd name="connsiteY1" fmla="*/ 0 h 54629"/>
                <a:gd name="connsiteX2" fmla="*/ 19267 w 54445"/>
                <a:gd name="connsiteY2" fmla="*/ 2794 h 54629"/>
                <a:gd name="connsiteX3" fmla="*/ 598 w 54445"/>
                <a:gd name="connsiteY3" fmla="*/ 21590 h 54629"/>
                <a:gd name="connsiteX4" fmla="*/ 1995 w 54445"/>
                <a:gd name="connsiteY4" fmla="*/ 25147 h 54629"/>
                <a:gd name="connsiteX5" fmla="*/ 19901 w 54445"/>
                <a:gd name="connsiteY5" fmla="*/ 25147 h 54629"/>
                <a:gd name="connsiteX6" fmla="*/ 29426 w 54445"/>
                <a:gd name="connsiteY6" fmla="*/ 34798 h 54629"/>
                <a:gd name="connsiteX7" fmla="*/ 29426 w 54445"/>
                <a:gd name="connsiteY7" fmla="*/ 52578 h 54629"/>
                <a:gd name="connsiteX8" fmla="*/ 32983 w 54445"/>
                <a:gd name="connsiteY8" fmla="*/ 53975 h 54629"/>
                <a:gd name="connsiteX9" fmla="*/ 51651 w 54445"/>
                <a:gd name="connsiteY9" fmla="*/ 35306 h 54629"/>
                <a:gd name="connsiteX10" fmla="*/ 54446 w 54445"/>
                <a:gd name="connsiteY10" fmla="*/ 28575 h 54629"/>
                <a:gd name="connsiteX11" fmla="*/ 54446 w 54445"/>
                <a:gd name="connsiteY11" fmla="*/ 9652 h 54629"/>
                <a:gd name="connsiteX12" fmla="*/ 44921 w 54445"/>
                <a:gd name="connsiteY12" fmla="*/ 127 h 54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445" h="54629">
                  <a:moveTo>
                    <a:pt x="45048" y="0"/>
                  </a:moveTo>
                  <a:lnTo>
                    <a:pt x="25998" y="0"/>
                  </a:lnTo>
                  <a:cubicBezTo>
                    <a:pt x="23458" y="0"/>
                    <a:pt x="21045" y="1016"/>
                    <a:pt x="19267" y="2794"/>
                  </a:cubicBezTo>
                  <a:lnTo>
                    <a:pt x="598" y="21590"/>
                  </a:lnTo>
                  <a:cubicBezTo>
                    <a:pt x="-672" y="22860"/>
                    <a:pt x="217" y="25147"/>
                    <a:pt x="1995" y="25147"/>
                  </a:cubicBezTo>
                  <a:lnTo>
                    <a:pt x="19901" y="25147"/>
                  </a:lnTo>
                  <a:cubicBezTo>
                    <a:pt x="25235" y="25147"/>
                    <a:pt x="29426" y="29464"/>
                    <a:pt x="29426" y="34798"/>
                  </a:cubicBezTo>
                  <a:lnTo>
                    <a:pt x="29426" y="52578"/>
                  </a:lnTo>
                  <a:cubicBezTo>
                    <a:pt x="29426" y="54356"/>
                    <a:pt x="31585" y="55372"/>
                    <a:pt x="32983" y="53975"/>
                  </a:cubicBezTo>
                  <a:lnTo>
                    <a:pt x="51651" y="35306"/>
                  </a:lnTo>
                  <a:cubicBezTo>
                    <a:pt x="53430" y="33528"/>
                    <a:pt x="54446" y="31115"/>
                    <a:pt x="54446" y="28575"/>
                  </a:cubicBezTo>
                  <a:lnTo>
                    <a:pt x="54446" y="9652"/>
                  </a:lnTo>
                  <a:cubicBezTo>
                    <a:pt x="54446" y="4445"/>
                    <a:pt x="50255" y="127"/>
                    <a:pt x="44921" y="127"/>
                  </a:cubicBezTo>
                </a:path>
              </a:pathLst>
            </a:custGeom>
            <a:grpFill/>
            <a:ln w="12700" cap="flat">
              <a:noFill/>
              <a:prstDash val="solid"/>
              <a:miter/>
            </a:ln>
          </p:spPr>
          <p:txBody>
            <a:bodyPr rtlCol="0" anchor="ctr"/>
            <a:lstStyle/>
            <a:p>
              <a:endParaRPr lang="nl-NL"/>
            </a:p>
          </p:txBody>
        </p:sp>
      </p:grpSp>
      <p:sp>
        <p:nvSpPr>
          <p:cNvPr id="19" name="Tijdelijke aanduiding voor tekst 14">
            <a:extLst>
              <a:ext uri="{FF2B5EF4-FFF2-40B4-BE49-F238E27FC236}">
                <a16:creationId xmlns:a16="http://schemas.microsoft.com/office/drawing/2014/main" id="{BF53D2CC-5F3A-FC5B-0141-B06A16EADE91}"/>
              </a:ext>
            </a:extLst>
          </p:cNvPr>
          <p:cNvSpPr>
            <a:spLocks noGrp="1"/>
          </p:cNvSpPr>
          <p:nvPr>
            <p:ph type="body" sz="quarter" idx="11"/>
          </p:nvPr>
        </p:nvSpPr>
        <p:spPr>
          <a:xfrm>
            <a:off x="515936" y="1858963"/>
            <a:ext cx="3576044" cy="4633912"/>
          </a:xfrm>
          <a:prstGeom prst="roundRect">
            <a:avLst>
              <a:gd name="adj" fmla="val 7103"/>
            </a:avLst>
          </a:prstGeom>
          <a:solidFill>
            <a:schemeClr val="accent4"/>
          </a:solidFill>
        </p:spPr>
        <p:txBody>
          <a:bodyPr lIns="216000" tIns="432000" rIns="216000"/>
          <a:lstStyle>
            <a:lvl1pPr marL="0" indent="0">
              <a:spcAft>
                <a:spcPts val="1600"/>
              </a:spcAft>
              <a:buFont typeface="Arial" panose="020B0604020202020204" pitchFamily="34" charset="0"/>
              <a:buNone/>
              <a:defRPr b="1"/>
            </a:lvl1pPr>
            <a:lvl2pPr marL="268288" indent="-268288">
              <a:buFontTx/>
              <a:buBlip>
                <a:blip r:embed="rId2"/>
              </a:buBlip>
              <a:defRPr/>
            </a:lvl2pPr>
            <a:lvl3pPr marL="536575" indent="-177800">
              <a:buFontTx/>
              <a:buBlip>
                <a:blip r:embed="rId2"/>
              </a:buBlip>
              <a:defRPr/>
            </a:lvl3pPr>
            <a:lvl4pPr marL="719138" indent="-179388">
              <a:buFontTx/>
              <a:buBlip>
                <a:blip r:embed="rId2"/>
              </a:buBlip>
              <a:defRPr/>
            </a:lvl4pPr>
            <a:lvl5pPr marL="895350" indent="-177800">
              <a:buFontTx/>
              <a:buBlip>
                <a:blip r:embed="rId2"/>
              </a:buBlip>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20" name="Tijdelijke aanduiding voor tekst 14">
            <a:extLst>
              <a:ext uri="{FF2B5EF4-FFF2-40B4-BE49-F238E27FC236}">
                <a16:creationId xmlns:a16="http://schemas.microsoft.com/office/drawing/2014/main" id="{0E45D70A-433D-6E28-38CC-6AF8FD996DF9}"/>
              </a:ext>
            </a:extLst>
          </p:cNvPr>
          <p:cNvSpPr>
            <a:spLocks noGrp="1"/>
          </p:cNvSpPr>
          <p:nvPr>
            <p:ph type="body" sz="quarter" idx="12"/>
          </p:nvPr>
        </p:nvSpPr>
        <p:spPr>
          <a:xfrm>
            <a:off x="4307978" y="1858963"/>
            <a:ext cx="3576044" cy="4633912"/>
          </a:xfrm>
          <a:prstGeom prst="roundRect">
            <a:avLst>
              <a:gd name="adj" fmla="val 7103"/>
            </a:avLst>
          </a:prstGeom>
          <a:solidFill>
            <a:schemeClr val="accent4"/>
          </a:solidFill>
        </p:spPr>
        <p:txBody>
          <a:bodyPr lIns="216000" tIns="432000" rIns="216000"/>
          <a:lstStyle>
            <a:lvl1pPr marL="0" indent="0">
              <a:spcAft>
                <a:spcPts val="1600"/>
              </a:spcAft>
              <a:buFont typeface="Arial" panose="020B0604020202020204" pitchFamily="34" charset="0"/>
              <a:buNone/>
              <a:defRPr b="1"/>
            </a:lvl1pPr>
            <a:lvl2pPr marL="268288" indent="-268288">
              <a:buFontTx/>
              <a:buBlip>
                <a:blip r:embed="rId2"/>
              </a:buBlip>
              <a:defRPr/>
            </a:lvl2pPr>
            <a:lvl3pPr marL="536575" indent="-177800">
              <a:buFontTx/>
              <a:buBlip>
                <a:blip r:embed="rId2"/>
              </a:buBlip>
              <a:defRPr/>
            </a:lvl3pPr>
            <a:lvl4pPr marL="719138" indent="-179388">
              <a:buFontTx/>
              <a:buBlip>
                <a:blip r:embed="rId2"/>
              </a:buBlip>
              <a:defRPr/>
            </a:lvl4pPr>
            <a:lvl5pPr marL="895350" indent="-177800">
              <a:buFontTx/>
              <a:buBlip>
                <a:blip r:embed="rId2"/>
              </a:buBlip>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21" name="Tijdelijke aanduiding voor tekst 14">
            <a:extLst>
              <a:ext uri="{FF2B5EF4-FFF2-40B4-BE49-F238E27FC236}">
                <a16:creationId xmlns:a16="http://schemas.microsoft.com/office/drawing/2014/main" id="{32339F9A-A0AA-900D-2E03-74B08EDA695B}"/>
              </a:ext>
            </a:extLst>
          </p:cNvPr>
          <p:cNvSpPr>
            <a:spLocks noGrp="1"/>
          </p:cNvSpPr>
          <p:nvPr>
            <p:ph type="body" sz="quarter" idx="13"/>
          </p:nvPr>
        </p:nvSpPr>
        <p:spPr>
          <a:xfrm>
            <a:off x="8100018" y="1858963"/>
            <a:ext cx="3576044" cy="4633912"/>
          </a:xfrm>
          <a:prstGeom prst="roundRect">
            <a:avLst>
              <a:gd name="adj" fmla="val 7103"/>
            </a:avLst>
          </a:prstGeom>
          <a:solidFill>
            <a:schemeClr val="accent4"/>
          </a:solidFill>
        </p:spPr>
        <p:txBody>
          <a:bodyPr lIns="216000" tIns="432000" rIns="216000"/>
          <a:lstStyle>
            <a:lvl1pPr marL="0" indent="0">
              <a:spcAft>
                <a:spcPts val="1600"/>
              </a:spcAft>
              <a:buFont typeface="Arial" panose="020B0604020202020204" pitchFamily="34" charset="0"/>
              <a:buNone/>
              <a:defRPr b="1"/>
            </a:lvl1pPr>
            <a:lvl2pPr marL="268288" indent="-268288">
              <a:buFontTx/>
              <a:buBlip>
                <a:blip r:embed="rId2"/>
              </a:buBlip>
              <a:defRPr/>
            </a:lvl2pPr>
            <a:lvl3pPr marL="536575" indent="-177800">
              <a:buFontTx/>
              <a:buBlip>
                <a:blip r:embed="rId2"/>
              </a:buBlip>
              <a:defRPr/>
            </a:lvl3pPr>
            <a:lvl4pPr marL="719138" indent="-179388">
              <a:buFontTx/>
              <a:buBlip>
                <a:blip r:embed="rId2"/>
              </a:buBlip>
              <a:defRPr/>
            </a:lvl4pPr>
            <a:lvl5pPr marL="895350" indent="-177800">
              <a:buFontTx/>
              <a:buBlip>
                <a:blip r:embed="rId2"/>
              </a:buBlip>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grpSp>
        <p:nvGrpSpPr>
          <p:cNvPr id="27" name="Groep 26">
            <a:extLst>
              <a:ext uri="{FF2B5EF4-FFF2-40B4-BE49-F238E27FC236}">
                <a16:creationId xmlns:a16="http://schemas.microsoft.com/office/drawing/2014/main" id="{9CD79DBE-AE3A-6780-900C-E97E9A07C100}"/>
              </a:ext>
            </a:extLst>
          </p:cNvPr>
          <p:cNvGrpSpPr/>
          <p:nvPr userDrawn="1"/>
        </p:nvGrpSpPr>
        <p:grpSpPr>
          <a:xfrm>
            <a:off x="-3620530" y="2"/>
            <a:ext cx="3527668" cy="2850577"/>
            <a:chOff x="-3620530" y="2"/>
            <a:chExt cx="3527668" cy="2850577"/>
          </a:xfrm>
        </p:grpSpPr>
        <p:grpSp>
          <p:nvGrpSpPr>
            <p:cNvPr id="28" name="Groep 27">
              <a:extLst>
                <a:ext uri="{FF2B5EF4-FFF2-40B4-BE49-F238E27FC236}">
                  <a16:creationId xmlns:a16="http://schemas.microsoft.com/office/drawing/2014/main" id="{32280BBB-4002-1C40-892B-AF4777A0FCC9}"/>
                </a:ext>
              </a:extLst>
            </p:cNvPr>
            <p:cNvGrpSpPr/>
            <p:nvPr/>
          </p:nvGrpSpPr>
          <p:grpSpPr>
            <a:xfrm>
              <a:off x="-3620530" y="2"/>
              <a:ext cx="3527668" cy="2850577"/>
              <a:chOff x="-3913429" y="2"/>
              <a:chExt cx="3820567" cy="2850577"/>
            </a:xfrm>
          </p:grpSpPr>
          <p:sp>
            <p:nvSpPr>
              <p:cNvPr id="30" name="Rechthoek: afgeronde hoeken 29">
                <a:extLst>
                  <a:ext uri="{FF2B5EF4-FFF2-40B4-BE49-F238E27FC236}">
                    <a16:creationId xmlns:a16="http://schemas.microsoft.com/office/drawing/2014/main" id="{63539A63-D220-0840-CD23-BBF7CB57414E}"/>
                  </a:ext>
                </a:extLst>
              </p:cNvPr>
              <p:cNvSpPr/>
              <p:nvPr userDrawn="1"/>
            </p:nvSpPr>
            <p:spPr>
              <a:xfrm>
                <a:off x="-3913429" y="479323"/>
                <a:ext cx="3820567" cy="2371256"/>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Gebruik de tekstniveau’s om gebruik te maken van de verschillende tekststijlen.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Klik op de knop voor het verhogen en verlagen van het lijstniveau, om te wisselen tussen de verschillende tekststijlen.</a:t>
                </a:r>
              </a:p>
              <a:p>
                <a:pPr marL="171450" indent="-171450">
                  <a:spcAft>
                    <a:spcPts val="400"/>
                  </a:spcAft>
                  <a:buClr>
                    <a:schemeClr val="tx1"/>
                  </a:buClr>
                  <a:buFont typeface="Arial" panose="020B0604020202020204" pitchFamily="34" charset="0"/>
                  <a:buChar char="•"/>
                </a:pPr>
                <a:endParaRPr lang="nl-NL" sz="1000" b="0">
                  <a:latin typeface="Arial" panose="020B0604020202020204" pitchFamily="34" charset="0"/>
                  <a:cs typeface="Arial" panose="020B0604020202020204" pitchFamily="34" charset="0"/>
                </a:endParaRPr>
              </a:p>
              <a:p>
                <a:pPr marL="171450" indent="-171450">
                  <a:spcAft>
                    <a:spcPts val="400"/>
                  </a:spcAft>
                  <a:buClr>
                    <a:schemeClr val="tx1"/>
                  </a:buClr>
                  <a:buFont typeface="Arial" panose="020B0604020202020204" pitchFamily="34" charset="0"/>
                  <a:buChar char="•"/>
                </a:pPr>
                <a:endParaRPr lang="nl-NL" sz="1000" b="0">
                  <a:latin typeface="Arial" panose="020B0604020202020204" pitchFamily="34" charset="0"/>
                  <a:cs typeface="Arial" panose="020B0604020202020204" pitchFamily="34" charset="0"/>
                </a:endParaRP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Je kunt de volgende tekstniveau’s gebruiken:</a:t>
                </a:r>
              </a:p>
              <a:p>
                <a:pPr marL="180975" indent="0">
                  <a:spcAft>
                    <a:spcPts val="400"/>
                  </a:spcAft>
                  <a:buClr>
                    <a:schemeClr val="tx1"/>
                  </a:buClr>
                  <a:buFont typeface="Arial" panose="020B0604020202020204" pitchFamily="34" charset="0"/>
                  <a:buNone/>
                </a:pPr>
                <a:r>
                  <a:rPr lang="nl-NL" sz="1500" b="1" kern="1200">
                    <a:solidFill>
                      <a:schemeClr val="tx2"/>
                    </a:solidFill>
                    <a:latin typeface="+mn-lt"/>
                    <a:ea typeface="+mn-ea"/>
                    <a:cs typeface="+mn-cs"/>
                  </a:rPr>
                  <a:t>Level 1</a:t>
                </a:r>
              </a:p>
              <a:p>
                <a:pPr marL="538163" indent="-285750">
                  <a:spcAft>
                    <a:spcPts val="400"/>
                  </a:spcAft>
                  <a:buClr>
                    <a:schemeClr val="tx1"/>
                  </a:buClr>
                  <a:buFontTx/>
                  <a:buBlip>
                    <a:blip r:embed="rId2"/>
                  </a:buBlip>
                  <a:tabLst>
                    <a:tab pos="538163" algn="l"/>
                  </a:tabLst>
                </a:pPr>
                <a:r>
                  <a:rPr lang="nl-NL" sz="1300" kern="1200">
                    <a:solidFill>
                      <a:schemeClr val="tx2"/>
                    </a:solidFill>
                    <a:latin typeface="+mn-lt"/>
                    <a:ea typeface="+mn-ea"/>
                    <a:cs typeface="+mn-cs"/>
                  </a:rPr>
                  <a:t>Level 2</a:t>
                </a:r>
              </a:p>
              <a:p>
                <a:pPr marL="720725" indent="-180975">
                  <a:spcAft>
                    <a:spcPts val="400"/>
                  </a:spcAft>
                  <a:buClr>
                    <a:schemeClr val="tx1"/>
                  </a:buClr>
                  <a:buFontTx/>
                  <a:buBlip>
                    <a:blip r:embed="rId2"/>
                  </a:buBlip>
                </a:pPr>
                <a:r>
                  <a:rPr lang="nl-NL" sz="900" b="0">
                    <a:solidFill>
                      <a:schemeClr val="tx2"/>
                    </a:solidFill>
                    <a:latin typeface="Arial" panose="020B0604020202020204" pitchFamily="34" charset="0"/>
                    <a:cs typeface="Arial" panose="020B0604020202020204" pitchFamily="34" charset="0"/>
                  </a:rPr>
                  <a:t>Level 3</a:t>
                </a:r>
              </a:p>
            </p:txBody>
          </p:sp>
          <p:sp>
            <p:nvSpPr>
              <p:cNvPr id="31" name="Rechthoek: afgeronde hoeken 30">
                <a:extLst>
                  <a:ext uri="{FF2B5EF4-FFF2-40B4-BE49-F238E27FC236}">
                    <a16:creationId xmlns:a16="http://schemas.microsoft.com/office/drawing/2014/main" id="{11A128AF-B3CC-C01F-3026-3378311DCD55}"/>
                  </a:ext>
                </a:extLst>
              </p:cNvPr>
              <p:cNvSpPr/>
              <p:nvPr userDrawn="1"/>
            </p:nvSpPr>
            <p:spPr>
              <a:xfrm>
                <a:off x="-3913429" y="2"/>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Tekstniveau’s gebruiken</a:t>
                </a:r>
                <a:endParaRPr lang="nl-NL" sz="900" b="0">
                  <a:solidFill>
                    <a:schemeClr val="bg1"/>
                  </a:solidFill>
                  <a:latin typeface="Arial" panose="020B0604020202020204" pitchFamily="34" charset="0"/>
                  <a:cs typeface="Arial" panose="020B0604020202020204" pitchFamily="34" charset="0"/>
                </a:endParaRPr>
              </a:p>
            </p:txBody>
          </p:sp>
        </p:grpSp>
        <p:pic>
          <p:nvPicPr>
            <p:cNvPr id="29" name="Afbeelding 28">
              <a:extLst>
                <a:ext uri="{FF2B5EF4-FFF2-40B4-BE49-F238E27FC236}">
                  <a16:creationId xmlns:a16="http://schemas.microsoft.com/office/drawing/2014/main" id="{0BCB08AB-EAA0-FB6A-F546-64410D15D88B}"/>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283964" y="1488376"/>
              <a:ext cx="669460" cy="293288"/>
            </a:xfrm>
            <a:prstGeom prst="rect">
              <a:avLst/>
            </a:prstGeom>
          </p:spPr>
        </p:pic>
      </p:grpSp>
    </p:spTree>
    <p:extLst>
      <p:ext uri="{BB962C8B-B14F-4D97-AF65-F5344CB8AC3E}">
        <p14:creationId xmlns:p14="http://schemas.microsoft.com/office/powerpoint/2010/main" val="30986905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kst - afbeelding uitsnede">
    <p:bg>
      <p:bgPr>
        <a:solidFill>
          <a:schemeClr val="accent3"/>
        </a:solidFill>
        <a:effectLst/>
      </p:bgPr>
    </p:bg>
    <p:spTree>
      <p:nvGrpSpPr>
        <p:cNvPr id="1" name=""/>
        <p:cNvGrpSpPr/>
        <p:nvPr/>
      </p:nvGrpSpPr>
      <p:grpSpPr>
        <a:xfrm>
          <a:off x="0" y="0"/>
          <a:ext cx="0" cy="0"/>
          <a:chOff x="0" y="0"/>
          <a:chExt cx="0" cy="0"/>
        </a:xfrm>
      </p:grpSpPr>
      <p:sp>
        <p:nvSpPr>
          <p:cNvPr id="13" name="Vrije vorm: vorm 12">
            <a:extLst>
              <a:ext uri="{FF2B5EF4-FFF2-40B4-BE49-F238E27FC236}">
                <a16:creationId xmlns:a16="http://schemas.microsoft.com/office/drawing/2014/main" id="{0A795401-3D23-52B0-58E2-069C83AC1F01}"/>
              </a:ext>
            </a:extLst>
          </p:cNvPr>
          <p:cNvSpPr/>
          <p:nvPr userDrawn="1"/>
        </p:nvSpPr>
        <p:spPr>
          <a:xfrm>
            <a:off x="6664363" y="1511427"/>
            <a:ext cx="5011698" cy="5011723"/>
          </a:xfrm>
          <a:custGeom>
            <a:avLst/>
            <a:gdLst>
              <a:gd name="connsiteX0" fmla="*/ 4138319 w 5011698"/>
              <a:gd name="connsiteY0" fmla="*/ 127 h 5011723"/>
              <a:gd name="connsiteX1" fmla="*/ 2390038 w 5011698"/>
              <a:gd name="connsiteY1" fmla="*/ 127 h 5011723"/>
              <a:gd name="connsiteX2" fmla="*/ 1772437 w 5011698"/>
              <a:gd name="connsiteY2" fmla="*/ 256794 h 5011723"/>
              <a:gd name="connsiteX3" fmla="*/ 55778 w 5011698"/>
              <a:gd name="connsiteY3" fmla="*/ 1979422 h 5011723"/>
              <a:gd name="connsiteX4" fmla="*/ 189381 w 5011698"/>
              <a:gd name="connsiteY4" fmla="*/ 2303272 h 5011723"/>
              <a:gd name="connsiteX5" fmla="*/ 1839112 w 5011698"/>
              <a:gd name="connsiteY5" fmla="*/ 2303272 h 5011723"/>
              <a:gd name="connsiteX6" fmla="*/ 2720111 w 5011698"/>
              <a:gd name="connsiteY6" fmla="*/ 3187319 h 5011723"/>
              <a:gd name="connsiteX7" fmla="*/ 2720111 w 5011698"/>
              <a:gd name="connsiteY7" fmla="*/ 4821682 h 5011723"/>
              <a:gd name="connsiteX8" fmla="*/ 3042818 w 5011698"/>
              <a:gd name="connsiteY8" fmla="*/ 4955794 h 5011723"/>
              <a:gd name="connsiteX9" fmla="*/ 4755794 w 5011698"/>
              <a:gd name="connsiteY9" fmla="*/ 3236849 h 5011723"/>
              <a:gd name="connsiteX10" fmla="*/ 5011699 w 5011698"/>
              <a:gd name="connsiteY10" fmla="*/ 2617089 h 5011723"/>
              <a:gd name="connsiteX11" fmla="*/ 5011699 w 5011698"/>
              <a:gd name="connsiteY11" fmla="*/ 876427 h 5011723"/>
              <a:gd name="connsiteX12" fmla="*/ 4138319 w 5011698"/>
              <a:gd name="connsiteY12" fmla="*/ 0 h 5011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11698" h="5011723">
                <a:moveTo>
                  <a:pt x="4138319" y="127"/>
                </a:moveTo>
                <a:lnTo>
                  <a:pt x="2390038" y="127"/>
                </a:lnTo>
                <a:cubicBezTo>
                  <a:pt x="2158390" y="127"/>
                  <a:pt x="1936267" y="92456"/>
                  <a:pt x="1772437" y="256794"/>
                </a:cubicBezTo>
                <a:lnTo>
                  <a:pt x="55778" y="1979422"/>
                </a:lnTo>
                <a:cubicBezTo>
                  <a:pt x="-63348" y="2098929"/>
                  <a:pt x="20980" y="2303272"/>
                  <a:pt x="189381" y="2303272"/>
                </a:cubicBezTo>
                <a:lnTo>
                  <a:pt x="1839112" y="2303272"/>
                </a:lnTo>
                <a:cubicBezTo>
                  <a:pt x="2325649" y="2303272"/>
                  <a:pt x="2719983" y="2699131"/>
                  <a:pt x="2720111" y="3187319"/>
                </a:cubicBezTo>
                <a:lnTo>
                  <a:pt x="2720111" y="4821682"/>
                </a:lnTo>
                <a:cubicBezTo>
                  <a:pt x="2720111" y="4990592"/>
                  <a:pt x="2923565" y="5075301"/>
                  <a:pt x="3042818" y="4955794"/>
                </a:cubicBezTo>
                <a:lnTo>
                  <a:pt x="4755794" y="3236849"/>
                </a:lnTo>
                <a:cubicBezTo>
                  <a:pt x="4919624" y="3072511"/>
                  <a:pt x="5011699" y="2849626"/>
                  <a:pt x="5011699" y="2617089"/>
                </a:cubicBezTo>
                <a:lnTo>
                  <a:pt x="5011699" y="876427"/>
                </a:lnTo>
                <a:cubicBezTo>
                  <a:pt x="5011699" y="392430"/>
                  <a:pt x="4620666" y="0"/>
                  <a:pt x="4138319" y="0"/>
                </a:cubicBezTo>
              </a:path>
            </a:pathLst>
          </a:custGeom>
          <a:solidFill>
            <a:schemeClr val="tx2"/>
          </a:solidFill>
          <a:ln w="12700" cap="flat">
            <a:noFill/>
            <a:prstDash val="solid"/>
            <a:miter/>
          </a:ln>
        </p:spPr>
        <p:txBody>
          <a:bodyPr rtlCol="0" anchor="ctr"/>
          <a:lstStyle/>
          <a:p>
            <a:endParaRPr lang="nl-NL"/>
          </a:p>
        </p:txBody>
      </p:sp>
      <p:sp>
        <p:nvSpPr>
          <p:cNvPr id="16" name="Tijdelijke aanduiding voor afbeelding 15">
            <a:extLst>
              <a:ext uri="{FF2B5EF4-FFF2-40B4-BE49-F238E27FC236}">
                <a16:creationId xmlns:a16="http://schemas.microsoft.com/office/drawing/2014/main" id="{B135901B-60E0-0EDB-645C-0D41CF087B72}"/>
              </a:ext>
            </a:extLst>
          </p:cNvPr>
          <p:cNvSpPr>
            <a:spLocks noGrp="1"/>
          </p:cNvSpPr>
          <p:nvPr>
            <p:ph type="pic" sz="quarter" idx="12"/>
          </p:nvPr>
        </p:nvSpPr>
        <p:spPr>
          <a:xfrm>
            <a:off x="6664364" y="792480"/>
            <a:ext cx="5011699" cy="5730671"/>
          </a:xfrm>
          <a:custGeom>
            <a:avLst/>
            <a:gdLst>
              <a:gd name="connsiteX0" fmla="*/ 0 w 5011699"/>
              <a:gd name="connsiteY0" fmla="*/ 0 h 5730671"/>
              <a:gd name="connsiteX1" fmla="*/ 5011200 w 5011699"/>
              <a:gd name="connsiteY1" fmla="*/ 0 h 5730671"/>
              <a:gd name="connsiteX2" fmla="*/ 5011200 w 5011699"/>
              <a:gd name="connsiteY2" fmla="*/ 1585459 h 5730671"/>
              <a:gd name="connsiteX3" fmla="*/ 5011699 w 5011699"/>
              <a:gd name="connsiteY3" fmla="*/ 1595375 h 5730671"/>
              <a:gd name="connsiteX4" fmla="*/ 5011699 w 5011699"/>
              <a:gd name="connsiteY4" fmla="*/ 3336037 h 5730671"/>
              <a:gd name="connsiteX5" fmla="*/ 4755794 w 5011699"/>
              <a:gd name="connsiteY5" fmla="*/ 3955797 h 5730671"/>
              <a:gd name="connsiteX6" fmla="*/ 3042818 w 5011699"/>
              <a:gd name="connsiteY6" fmla="*/ 5674742 h 5730671"/>
              <a:gd name="connsiteX7" fmla="*/ 2720111 w 5011699"/>
              <a:gd name="connsiteY7" fmla="*/ 5540630 h 5730671"/>
              <a:gd name="connsiteX8" fmla="*/ 2720111 w 5011699"/>
              <a:gd name="connsiteY8" fmla="*/ 3906267 h 5730671"/>
              <a:gd name="connsiteX9" fmla="*/ 1839112 w 5011699"/>
              <a:gd name="connsiteY9" fmla="*/ 3022220 h 5730671"/>
              <a:gd name="connsiteX10" fmla="*/ 189381 w 5011699"/>
              <a:gd name="connsiteY10" fmla="*/ 3022220 h 5730671"/>
              <a:gd name="connsiteX11" fmla="*/ 14757 w 5011699"/>
              <a:gd name="connsiteY11" fmla="*/ 2905110 h 5730671"/>
              <a:gd name="connsiteX12" fmla="*/ 4358 w 5011699"/>
              <a:gd name="connsiteY12" fmla="*/ 2865120 h 5730671"/>
              <a:gd name="connsiteX13" fmla="*/ 0 w 5011699"/>
              <a:gd name="connsiteY13" fmla="*/ 2865120 h 5730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011699" h="5730671">
                <a:moveTo>
                  <a:pt x="0" y="0"/>
                </a:moveTo>
                <a:lnTo>
                  <a:pt x="5011200" y="0"/>
                </a:lnTo>
                <a:lnTo>
                  <a:pt x="5011200" y="1585459"/>
                </a:lnTo>
                <a:lnTo>
                  <a:pt x="5011699" y="1595375"/>
                </a:lnTo>
                <a:lnTo>
                  <a:pt x="5011699" y="3336037"/>
                </a:lnTo>
                <a:cubicBezTo>
                  <a:pt x="5011699" y="3568574"/>
                  <a:pt x="4919624" y="3791459"/>
                  <a:pt x="4755794" y="3955797"/>
                </a:cubicBezTo>
                <a:lnTo>
                  <a:pt x="3042818" y="5674742"/>
                </a:lnTo>
                <a:cubicBezTo>
                  <a:pt x="2923565" y="5794249"/>
                  <a:pt x="2720111" y="5709540"/>
                  <a:pt x="2720111" y="5540630"/>
                </a:cubicBezTo>
                <a:lnTo>
                  <a:pt x="2720111" y="3906267"/>
                </a:lnTo>
                <a:cubicBezTo>
                  <a:pt x="2719983" y="3418079"/>
                  <a:pt x="2325649" y="3022220"/>
                  <a:pt x="1839112" y="3022220"/>
                </a:cubicBezTo>
                <a:lnTo>
                  <a:pt x="189381" y="3022220"/>
                </a:lnTo>
                <a:cubicBezTo>
                  <a:pt x="105181" y="3022220"/>
                  <a:pt x="41999" y="2971134"/>
                  <a:pt x="14757" y="2905110"/>
                </a:cubicBezTo>
                <a:lnTo>
                  <a:pt x="4358" y="2865120"/>
                </a:lnTo>
                <a:lnTo>
                  <a:pt x="0" y="2865120"/>
                </a:lnTo>
                <a:close/>
              </a:path>
            </a:pathLst>
          </a:custGeom>
        </p:spPr>
        <p:txBody>
          <a:bodyPr wrap="square" tIns="180000">
            <a:noAutofit/>
          </a:bodyPr>
          <a:lstStyle>
            <a:lvl1pPr marL="0" indent="0" algn="ctr">
              <a:buNone/>
              <a:defRPr sz="1400"/>
            </a:lvl1pPr>
          </a:lstStyle>
          <a:p>
            <a:endParaRPr lang="nl-NL"/>
          </a:p>
        </p:txBody>
      </p:sp>
      <p:grpSp>
        <p:nvGrpSpPr>
          <p:cNvPr id="34" name="Groep 33">
            <a:extLst>
              <a:ext uri="{FF2B5EF4-FFF2-40B4-BE49-F238E27FC236}">
                <a16:creationId xmlns:a16="http://schemas.microsoft.com/office/drawing/2014/main" id="{0EF6206E-BED1-75E7-DE35-A372C1334FCE}"/>
              </a:ext>
            </a:extLst>
          </p:cNvPr>
          <p:cNvGrpSpPr/>
          <p:nvPr userDrawn="1"/>
        </p:nvGrpSpPr>
        <p:grpSpPr>
          <a:xfrm>
            <a:off x="11721972" y="6588759"/>
            <a:ext cx="274828" cy="175260"/>
            <a:chOff x="11721972" y="6588759"/>
            <a:chExt cx="274828" cy="175260"/>
          </a:xfrm>
          <a:solidFill>
            <a:schemeClr val="tx2"/>
          </a:solidFill>
        </p:grpSpPr>
        <p:sp>
          <p:nvSpPr>
            <p:cNvPr id="22" name="Vrije vorm: vorm 21">
              <a:extLst>
                <a:ext uri="{FF2B5EF4-FFF2-40B4-BE49-F238E27FC236}">
                  <a16:creationId xmlns:a16="http://schemas.microsoft.com/office/drawing/2014/main" id="{BDEB4052-1FBF-13F8-E18C-AC1B35CFAA80}"/>
                </a:ext>
              </a:extLst>
            </p:cNvPr>
            <p:cNvSpPr/>
            <p:nvPr/>
          </p:nvSpPr>
          <p:spPr>
            <a:xfrm>
              <a:off x="11721972" y="6613906"/>
              <a:ext cx="106298" cy="150113"/>
            </a:xfrm>
            <a:custGeom>
              <a:avLst/>
              <a:gdLst>
                <a:gd name="connsiteX0" fmla="*/ 92202 w 106298"/>
                <a:gd name="connsiteY0" fmla="*/ 0 h 150113"/>
                <a:gd name="connsiteX1" fmla="*/ 82042 w 106298"/>
                <a:gd name="connsiteY1" fmla="*/ 4190 h 150113"/>
                <a:gd name="connsiteX2" fmla="*/ 78105 w 106298"/>
                <a:gd name="connsiteY2" fmla="*/ 14350 h 150113"/>
                <a:gd name="connsiteX3" fmla="*/ 78105 w 106298"/>
                <a:gd name="connsiteY3" fmla="*/ 46989 h 150113"/>
                <a:gd name="connsiteX4" fmla="*/ 65532 w 106298"/>
                <a:gd name="connsiteY4" fmla="*/ 40386 h 150113"/>
                <a:gd name="connsiteX5" fmla="*/ 49403 w 106298"/>
                <a:gd name="connsiteY5" fmla="*/ 37719 h 150113"/>
                <a:gd name="connsiteX6" fmla="*/ 24384 w 106298"/>
                <a:gd name="connsiteY6" fmla="*/ 44958 h 150113"/>
                <a:gd name="connsiteX7" fmla="*/ 6604 w 106298"/>
                <a:gd name="connsiteY7" fmla="*/ 64897 h 150113"/>
                <a:gd name="connsiteX8" fmla="*/ 0 w 106298"/>
                <a:gd name="connsiteY8" fmla="*/ 93980 h 150113"/>
                <a:gd name="connsiteX9" fmla="*/ 6604 w 106298"/>
                <a:gd name="connsiteY9" fmla="*/ 122936 h 150113"/>
                <a:gd name="connsiteX10" fmla="*/ 24638 w 106298"/>
                <a:gd name="connsiteY10" fmla="*/ 142875 h 150113"/>
                <a:gd name="connsiteX11" fmla="*/ 50165 w 106298"/>
                <a:gd name="connsiteY11" fmla="*/ 150113 h 150113"/>
                <a:gd name="connsiteX12" fmla="*/ 64770 w 106298"/>
                <a:gd name="connsiteY12" fmla="*/ 147574 h 150113"/>
                <a:gd name="connsiteX13" fmla="*/ 76327 w 106298"/>
                <a:gd name="connsiteY13" fmla="*/ 141350 h 150113"/>
                <a:gd name="connsiteX14" fmla="*/ 78994 w 106298"/>
                <a:gd name="connsiteY14" fmla="*/ 139192 h 150113"/>
                <a:gd name="connsiteX15" fmla="*/ 82042 w 106298"/>
                <a:gd name="connsiteY15" fmla="*/ 144145 h 150113"/>
                <a:gd name="connsiteX16" fmla="*/ 92202 w 106298"/>
                <a:gd name="connsiteY16" fmla="*/ 148336 h 150113"/>
                <a:gd name="connsiteX17" fmla="*/ 102362 w 106298"/>
                <a:gd name="connsiteY17" fmla="*/ 144145 h 150113"/>
                <a:gd name="connsiteX18" fmla="*/ 106299 w 106298"/>
                <a:gd name="connsiteY18" fmla="*/ 133985 h 150113"/>
                <a:gd name="connsiteX19" fmla="*/ 106299 w 106298"/>
                <a:gd name="connsiteY19" fmla="*/ 14350 h 150113"/>
                <a:gd name="connsiteX20" fmla="*/ 102235 w 106298"/>
                <a:gd name="connsiteY20" fmla="*/ 4063 h 150113"/>
                <a:gd name="connsiteX21" fmla="*/ 92202 w 106298"/>
                <a:gd name="connsiteY21" fmla="*/ 0 h 150113"/>
                <a:gd name="connsiteX22" fmla="*/ 75819 w 106298"/>
                <a:gd name="connsiteY22" fmla="*/ 109474 h 150113"/>
                <a:gd name="connsiteX23" fmla="*/ 66675 w 106298"/>
                <a:gd name="connsiteY23" fmla="*/ 120142 h 150113"/>
                <a:gd name="connsiteX24" fmla="*/ 53213 w 106298"/>
                <a:gd name="connsiteY24" fmla="*/ 123951 h 150113"/>
                <a:gd name="connsiteX25" fmla="*/ 39878 w 106298"/>
                <a:gd name="connsiteY25" fmla="*/ 120142 h 150113"/>
                <a:gd name="connsiteX26" fmla="*/ 30734 w 106298"/>
                <a:gd name="connsiteY26" fmla="*/ 109474 h 150113"/>
                <a:gd name="connsiteX27" fmla="*/ 27432 w 106298"/>
                <a:gd name="connsiteY27" fmla="*/ 94107 h 150113"/>
                <a:gd name="connsiteX28" fmla="*/ 30734 w 106298"/>
                <a:gd name="connsiteY28" fmla="*/ 78612 h 150113"/>
                <a:gd name="connsiteX29" fmla="*/ 39878 w 106298"/>
                <a:gd name="connsiteY29" fmla="*/ 67945 h 150113"/>
                <a:gd name="connsiteX30" fmla="*/ 53213 w 106298"/>
                <a:gd name="connsiteY30" fmla="*/ 64135 h 150113"/>
                <a:gd name="connsiteX31" fmla="*/ 66675 w 106298"/>
                <a:gd name="connsiteY31" fmla="*/ 67945 h 150113"/>
                <a:gd name="connsiteX32" fmla="*/ 75819 w 106298"/>
                <a:gd name="connsiteY32" fmla="*/ 78612 h 150113"/>
                <a:gd name="connsiteX33" fmla="*/ 79121 w 106298"/>
                <a:gd name="connsiteY33" fmla="*/ 94234 h 150113"/>
                <a:gd name="connsiteX34" fmla="*/ 75819 w 106298"/>
                <a:gd name="connsiteY34" fmla="*/ 109600 h 150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50113">
                  <a:moveTo>
                    <a:pt x="92202" y="0"/>
                  </a:moveTo>
                  <a:cubicBezTo>
                    <a:pt x="88138" y="0"/>
                    <a:pt x="84709" y="1397"/>
                    <a:pt x="82042" y="4190"/>
                  </a:cubicBezTo>
                  <a:cubicBezTo>
                    <a:pt x="79375" y="6858"/>
                    <a:pt x="78105" y="10287"/>
                    <a:pt x="78105" y="14350"/>
                  </a:cubicBezTo>
                  <a:lnTo>
                    <a:pt x="78105" y="46989"/>
                  </a:lnTo>
                  <a:cubicBezTo>
                    <a:pt x="74549" y="44323"/>
                    <a:pt x="70359" y="42163"/>
                    <a:pt x="65532" y="40386"/>
                  </a:cubicBezTo>
                  <a:cubicBezTo>
                    <a:pt x="60579" y="38608"/>
                    <a:pt x="55245" y="37719"/>
                    <a:pt x="49403" y="37719"/>
                  </a:cubicBezTo>
                  <a:cubicBezTo>
                    <a:pt x="40259" y="37719"/>
                    <a:pt x="31877" y="40132"/>
                    <a:pt x="24384" y="44958"/>
                  </a:cubicBezTo>
                  <a:cubicBezTo>
                    <a:pt x="16891" y="49784"/>
                    <a:pt x="10922" y="56514"/>
                    <a:pt x="6604" y="64897"/>
                  </a:cubicBezTo>
                  <a:cubicBezTo>
                    <a:pt x="2286" y="73278"/>
                    <a:pt x="0" y="83058"/>
                    <a:pt x="0" y="93980"/>
                  </a:cubicBezTo>
                  <a:cubicBezTo>
                    <a:pt x="0" y="104901"/>
                    <a:pt x="2159" y="114553"/>
                    <a:pt x="6604" y="122936"/>
                  </a:cubicBezTo>
                  <a:cubicBezTo>
                    <a:pt x="10922" y="131318"/>
                    <a:pt x="17018" y="138049"/>
                    <a:pt x="24638" y="142875"/>
                  </a:cubicBezTo>
                  <a:cubicBezTo>
                    <a:pt x="32258" y="147700"/>
                    <a:pt x="40767" y="150113"/>
                    <a:pt x="50165" y="150113"/>
                  </a:cubicBezTo>
                  <a:cubicBezTo>
                    <a:pt x="55372" y="150113"/>
                    <a:pt x="60198" y="149225"/>
                    <a:pt x="64770" y="147574"/>
                  </a:cubicBezTo>
                  <a:cubicBezTo>
                    <a:pt x="69215" y="145923"/>
                    <a:pt x="73025" y="143763"/>
                    <a:pt x="76327" y="141350"/>
                  </a:cubicBezTo>
                  <a:cubicBezTo>
                    <a:pt x="77343" y="140588"/>
                    <a:pt x="78232" y="139953"/>
                    <a:pt x="78994" y="139192"/>
                  </a:cubicBezTo>
                  <a:cubicBezTo>
                    <a:pt x="79629" y="140970"/>
                    <a:pt x="80645" y="142621"/>
                    <a:pt x="82042" y="144145"/>
                  </a:cubicBezTo>
                  <a:cubicBezTo>
                    <a:pt x="84709" y="146938"/>
                    <a:pt x="88138" y="148336"/>
                    <a:pt x="92202" y="148336"/>
                  </a:cubicBezTo>
                  <a:cubicBezTo>
                    <a:pt x="96266" y="148336"/>
                    <a:pt x="99695" y="146938"/>
                    <a:pt x="102362" y="144145"/>
                  </a:cubicBezTo>
                  <a:cubicBezTo>
                    <a:pt x="105029" y="141477"/>
                    <a:pt x="106299" y="138049"/>
                    <a:pt x="106299" y="133985"/>
                  </a:cubicBezTo>
                  <a:lnTo>
                    <a:pt x="106299" y="14350"/>
                  </a:lnTo>
                  <a:cubicBezTo>
                    <a:pt x="106299" y="10160"/>
                    <a:pt x="104902" y="6731"/>
                    <a:pt x="102235" y="4063"/>
                  </a:cubicBezTo>
                  <a:cubicBezTo>
                    <a:pt x="99568" y="1397"/>
                    <a:pt x="96139" y="0"/>
                    <a:pt x="92202" y="0"/>
                  </a:cubicBezTo>
                  <a:moveTo>
                    <a:pt x="75819" y="109474"/>
                  </a:moveTo>
                  <a:cubicBezTo>
                    <a:pt x="73660" y="113919"/>
                    <a:pt x="70612" y="117475"/>
                    <a:pt x="66675" y="120142"/>
                  </a:cubicBezTo>
                  <a:cubicBezTo>
                    <a:pt x="62865" y="122682"/>
                    <a:pt x="58293" y="123951"/>
                    <a:pt x="53213" y="123951"/>
                  </a:cubicBezTo>
                  <a:cubicBezTo>
                    <a:pt x="48133" y="123951"/>
                    <a:pt x="43688" y="122682"/>
                    <a:pt x="39878" y="120142"/>
                  </a:cubicBezTo>
                  <a:cubicBezTo>
                    <a:pt x="36068" y="117601"/>
                    <a:pt x="32893" y="114046"/>
                    <a:pt x="30734" y="109474"/>
                  </a:cubicBezTo>
                  <a:cubicBezTo>
                    <a:pt x="28575" y="104901"/>
                    <a:pt x="27432" y="99822"/>
                    <a:pt x="27432" y="94107"/>
                  </a:cubicBezTo>
                  <a:cubicBezTo>
                    <a:pt x="27432" y="88392"/>
                    <a:pt x="28575" y="83058"/>
                    <a:pt x="30734" y="78612"/>
                  </a:cubicBezTo>
                  <a:cubicBezTo>
                    <a:pt x="32893" y="74168"/>
                    <a:pt x="35941" y="70612"/>
                    <a:pt x="39878" y="67945"/>
                  </a:cubicBezTo>
                  <a:cubicBezTo>
                    <a:pt x="43688" y="65405"/>
                    <a:pt x="48133" y="64135"/>
                    <a:pt x="53213" y="64135"/>
                  </a:cubicBezTo>
                  <a:cubicBezTo>
                    <a:pt x="58293" y="64135"/>
                    <a:pt x="62865" y="65405"/>
                    <a:pt x="66675" y="67945"/>
                  </a:cubicBezTo>
                  <a:cubicBezTo>
                    <a:pt x="70485" y="70485"/>
                    <a:pt x="73660" y="74040"/>
                    <a:pt x="75819" y="78612"/>
                  </a:cubicBezTo>
                  <a:cubicBezTo>
                    <a:pt x="77978" y="83185"/>
                    <a:pt x="79121" y="88392"/>
                    <a:pt x="79121" y="94234"/>
                  </a:cubicBezTo>
                  <a:cubicBezTo>
                    <a:pt x="79121" y="100075"/>
                    <a:pt x="77978" y="105028"/>
                    <a:pt x="75819" y="109600"/>
                  </a:cubicBezTo>
                </a:path>
              </a:pathLst>
            </a:custGeom>
            <a:grpFill/>
            <a:ln w="12700" cap="flat">
              <a:noFill/>
              <a:prstDash val="solid"/>
              <a:miter/>
            </a:ln>
          </p:spPr>
          <p:txBody>
            <a:bodyPr rtlCol="0" anchor="ctr"/>
            <a:lstStyle/>
            <a:p>
              <a:endParaRPr lang="nl-NL"/>
            </a:p>
          </p:txBody>
        </p:sp>
        <p:sp>
          <p:nvSpPr>
            <p:cNvPr id="23" name="Vrije vorm: vorm 22">
              <a:extLst>
                <a:ext uri="{FF2B5EF4-FFF2-40B4-BE49-F238E27FC236}">
                  <a16:creationId xmlns:a16="http://schemas.microsoft.com/office/drawing/2014/main" id="{9D51103D-0092-7E7F-F4B2-159A3C16250A}"/>
                </a:ext>
              </a:extLst>
            </p:cNvPr>
            <p:cNvSpPr/>
            <p:nvPr/>
          </p:nvSpPr>
          <p:spPr>
            <a:xfrm>
              <a:off x="11847194" y="6651625"/>
              <a:ext cx="28194" cy="110617"/>
            </a:xfrm>
            <a:custGeom>
              <a:avLst/>
              <a:gdLst>
                <a:gd name="connsiteX0" fmla="*/ 14098 w 28194"/>
                <a:gd name="connsiteY0" fmla="*/ 0 h 110617"/>
                <a:gd name="connsiteX1" fmla="*/ 3937 w 28194"/>
                <a:gd name="connsiteY1" fmla="*/ 4191 h 110617"/>
                <a:gd name="connsiteX2" fmla="*/ 0 w 28194"/>
                <a:gd name="connsiteY2" fmla="*/ 14351 h 110617"/>
                <a:gd name="connsiteX3" fmla="*/ 0 w 28194"/>
                <a:gd name="connsiteY3" fmla="*/ 96266 h 110617"/>
                <a:gd name="connsiteX4" fmla="*/ 3937 w 28194"/>
                <a:gd name="connsiteY4" fmla="*/ 106426 h 110617"/>
                <a:gd name="connsiteX5" fmla="*/ 14098 w 28194"/>
                <a:gd name="connsiteY5" fmla="*/ 110617 h 110617"/>
                <a:gd name="connsiteX6" fmla="*/ 24257 w 28194"/>
                <a:gd name="connsiteY6" fmla="*/ 106426 h 110617"/>
                <a:gd name="connsiteX7" fmla="*/ 28194 w 28194"/>
                <a:gd name="connsiteY7" fmla="*/ 96266 h 110617"/>
                <a:gd name="connsiteX8" fmla="*/ 28194 w 28194"/>
                <a:gd name="connsiteY8" fmla="*/ 14351 h 110617"/>
                <a:gd name="connsiteX9" fmla="*/ 24257 w 28194"/>
                <a:gd name="connsiteY9" fmla="*/ 4191 h 110617"/>
                <a:gd name="connsiteX10" fmla="*/ 14098 w 28194"/>
                <a:gd name="connsiteY10" fmla="*/ 0 h 110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194" h="110617">
                  <a:moveTo>
                    <a:pt x="14098" y="0"/>
                  </a:moveTo>
                  <a:cubicBezTo>
                    <a:pt x="10033" y="0"/>
                    <a:pt x="6604" y="1397"/>
                    <a:pt x="3937" y="4191"/>
                  </a:cubicBezTo>
                  <a:cubicBezTo>
                    <a:pt x="1270" y="6858"/>
                    <a:pt x="0" y="10287"/>
                    <a:pt x="0" y="14351"/>
                  </a:cubicBezTo>
                  <a:lnTo>
                    <a:pt x="0" y="96266"/>
                  </a:lnTo>
                  <a:cubicBezTo>
                    <a:pt x="0" y="100330"/>
                    <a:pt x="1398" y="103759"/>
                    <a:pt x="3937" y="106426"/>
                  </a:cubicBezTo>
                  <a:cubicBezTo>
                    <a:pt x="6604" y="109220"/>
                    <a:pt x="10033" y="110617"/>
                    <a:pt x="14098" y="110617"/>
                  </a:cubicBezTo>
                  <a:cubicBezTo>
                    <a:pt x="18162" y="110617"/>
                    <a:pt x="21590" y="109220"/>
                    <a:pt x="24257" y="106426"/>
                  </a:cubicBezTo>
                  <a:cubicBezTo>
                    <a:pt x="26924" y="103759"/>
                    <a:pt x="28194" y="100330"/>
                    <a:pt x="28194" y="96266"/>
                  </a:cubicBezTo>
                  <a:lnTo>
                    <a:pt x="28194" y="14351"/>
                  </a:lnTo>
                  <a:cubicBezTo>
                    <a:pt x="28194" y="10287"/>
                    <a:pt x="26798" y="6985"/>
                    <a:pt x="24257" y="4191"/>
                  </a:cubicBezTo>
                  <a:cubicBezTo>
                    <a:pt x="21590" y="1397"/>
                    <a:pt x="18162" y="0"/>
                    <a:pt x="14098" y="0"/>
                  </a:cubicBezTo>
                </a:path>
              </a:pathLst>
            </a:custGeom>
            <a:grpFill/>
            <a:ln w="12700" cap="flat">
              <a:noFill/>
              <a:prstDash val="solid"/>
              <a:miter/>
            </a:ln>
          </p:spPr>
          <p:txBody>
            <a:bodyPr rtlCol="0" anchor="ctr"/>
            <a:lstStyle/>
            <a:p>
              <a:endParaRPr lang="nl-NL"/>
            </a:p>
          </p:txBody>
        </p:sp>
        <p:sp>
          <p:nvSpPr>
            <p:cNvPr id="24" name="Vrije vorm: vorm 23">
              <a:extLst>
                <a:ext uri="{FF2B5EF4-FFF2-40B4-BE49-F238E27FC236}">
                  <a16:creationId xmlns:a16="http://schemas.microsoft.com/office/drawing/2014/main" id="{DCBD9947-9E56-78EA-7B11-168D2818823D}"/>
                </a:ext>
              </a:extLst>
            </p:cNvPr>
            <p:cNvSpPr/>
            <p:nvPr/>
          </p:nvSpPr>
          <p:spPr>
            <a:xfrm>
              <a:off x="11890502" y="6651625"/>
              <a:ext cx="106298" cy="112394"/>
            </a:xfrm>
            <a:custGeom>
              <a:avLst/>
              <a:gdLst>
                <a:gd name="connsiteX0" fmla="*/ 102108 w 106298"/>
                <a:gd name="connsiteY0" fmla="*/ 4064 h 112394"/>
                <a:gd name="connsiteX1" fmla="*/ 92075 w 106298"/>
                <a:gd name="connsiteY1" fmla="*/ 0 h 112394"/>
                <a:gd name="connsiteX2" fmla="*/ 81915 w 106298"/>
                <a:gd name="connsiteY2" fmla="*/ 4191 h 112394"/>
                <a:gd name="connsiteX3" fmla="*/ 78613 w 106298"/>
                <a:gd name="connsiteY3" fmla="*/ 9779 h 112394"/>
                <a:gd name="connsiteX4" fmla="*/ 78232 w 106298"/>
                <a:gd name="connsiteY4" fmla="*/ 9398 h 112394"/>
                <a:gd name="connsiteX5" fmla="*/ 65532 w 106298"/>
                <a:gd name="connsiteY5" fmla="*/ 2667 h 112394"/>
                <a:gd name="connsiteX6" fmla="*/ 49403 w 106298"/>
                <a:gd name="connsiteY6" fmla="*/ 0 h 112394"/>
                <a:gd name="connsiteX7" fmla="*/ 24384 w 106298"/>
                <a:gd name="connsiteY7" fmla="*/ 7239 h 112394"/>
                <a:gd name="connsiteX8" fmla="*/ 6604 w 106298"/>
                <a:gd name="connsiteY8" fmla="*/ 27178 h 112394"/>
                <a:gd name="connsiteX9" fmla="*/ 0 w 106298"/>
                <a:gd name="connsiteY9" fmla="*/ 56261 h 112394"/>
                <a:gd name="connsiteX10" fmla="*/ 6604 w 106298"/>
                <a:gd name="connsiteY10" fmla="*/ 85217 h 112394"/>
                <a:gd name="connsiteX11" fmla="*/ 24638 w 106298"/>
                <a:gd name="connsiteY11" fmla="*/ 105156 h 112394"/>
                <a:gd name="connsiteX12" fmla="*/ 50165 w 106298"/>
                <a:gd name="connsiteY12" fmla="*/ 112395 h 112394"/>
                <a:gd name="connsiteX13" fmla="*/ 64770 w 106298"/>
                <a:gd name="connsiteY13" fmla="*/ 109855 h 112394"/>
                <a:gd name="connsiteX14" fmla="*/ 76327 w 106298"/>
                <a:gd name="connsiteY14" fmla="*/ 103632 h 112394"/>
                <a:gd name="connsiteX15" fmla="*/ 78994 w 106298"/>
                <a:gd name="connsiteY15" fmla="*/ 101473 h 112394"/>
                <a:gd name="connsiteX16" fmla="*/ 82042 w 106298"/>
                <a:gd name="connsiteY16" fmla="*/ 106426 h 112394"/>
                <a:gd name="connsiteX17" fmla="*/ 92202 w 106298"/>
                <a:gd name="connsiteY17" fmla="*/ 110617 h 112394"/>
                <a:gd name="connsiteX18" fmla="*/ 102362 w 106298"/>
                <a:gd name="connsiteY18" fmla="*/ 106426 h 112394"/>
                <a:gd name="connsiteX19" fmla="*/ 106299 w 106298"/>
                <a:gd name="connsiteY19" fmla="*/ 96266 h 112394"/>
                <a:gd name="connsiteX20" fmla="*/ 106299 w 106298"/>
                <a:gd name="connsiteY20" fmla="*/ 14351 h 112394"/>
                <a:gd name="connsiteX21" fmla="*/ 102235 w 106298"/>
                <a:gd name="connsiteY21" fmla="*/ 4064 h 112394"/>
                <a:gd name="connsiteX22" fmla="*/ 75565 w 106298"/>
                <a:gd name="connsiteY22" fmla="*/ 71755 h 112394"/>
                <a:gd name="connsiteX23" fmla="*/ 66421 w 106298"/>
                <a:gd name="connsiteY23" fmla="*/ 82423 h 112394"/>
                <a:gd name="connsiteX24" fmla="*/ 52959 w 106298"/>
                <a:gd name="connsiteY24" fmla="*/ 86233 h 112394"/>
                <a:gd name="connsiteX25" fmla="*/ 39624 w 106298"/>
                <a:gd name="connsiteY25" fmla="*/ 82423 h 112394"/>
                <a:gd name="connsiteX26" fmla="*/ 30480 w 106298"/>
                <a:gd name="connsiteY26" fmla="*/ 71755 h 112394"/>
                <a:gd name="connsiteX27" fmla="*/ 27178 w 106298"/>
                <a:gd name="connsiteY27" fmla="*/ 56388 h 112394"/>
                <a:gd name="connsiteX28" fmla="*/ 30480 w 106298"/>
                <a:gd name="connsiteY28" fmla="*/ 40894 h 112394"/>
                <a:gd name="connsiteX29" fmla="*/ 39624 w 106298"/>
                <a:gd name="connsiteY29" fmla="*/ 30226 h 112394"/>
                <a:gd name="connsiteX30" fmla="*/ 52959 w 106298"/>
                <a:gd name="connsiteY30" fmla="*/ 26416 h 112394"/>
                <a:gd name="connsiteX31" fmla="*/ 66421 w 106298"/>
                <a:gd name="connsiteY31" fmla="*/ 30226 h 112394"/>
                <a:gd name="connsiteX32" fmla="*/ 75565 w 106298"/>
                <a:gd name="connsiteY32" fmla="*/ 40894 h 112394"/>
                <a:gd name="connsiteX33" fmla="*/ 78867 w 106298"/>
                <a:gd name="connsiteY33" fmla="*/ 56515 h 112394"/>
                <a:gd name="connsiteX34" fmla="*/ 75565 w 106298"/>
                <a:gd name="connsiteY34" fmla="*/ 71882 h 11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12394">
                  <a:moveTo>
                    <a:pt x="102108" y="4064"/>
                  </a:moveTo>
                  <a:cubicBezTo>
                    <a:pt x="99441" y="1397"/>
                    <a:pt x="96012" y="0"/>
                    <a:pt x="92075" y="0"/>
                  </a:cubicBezTo>
                  <a:cubicBezTo>
                    <a:pt x="88138" y="0"/>
                    <a:pt x="84582" y="1397"/>
                    <a:pt x="81915" y="4191"/>
                  </a:cubicBezTo>
                  <a:cubicBezTo>
                    <a:pt x="80391" y="5842"/>
                    <a:pt x="79248" y="7747"/>
                    <a:pt x="78613" y="9779"/>
                  </a:cubicBezTo>
                  <a:cubicBezTo>
                    <a:pt x="78486" y="9779"/>
                    <a:pt x="78359" y="9525"/>
                    <a:pt x="78232" y="9398"/>
                  </a:cubicBezTo>
                  <a:cubicBezTo>
                    <a:pt x="74676" y="6731"/>
                    <a:pt x="70358" y="4445"/>
                    <a:pt x="65532" y="2667"/>
                  </a:cubicBezTo>
                  <a:cubicBezTo>
                    <a:pt x="60579" y="889"/>
                    <a:pt x="55245" y="0"/>
                    <a:pt x="49403" y="0"/>
                  </a:cubicBezTo>
                  <a:cubicBezTo>
                    <a:pt x="40259" y="0"/>
                    <a:pt x="31877" y="2413"/>
                    <a:pt x="24384" y="7239"/>
                  </a:cubicBezTo>
                  <a:cubicBezTo>
                    <a:pt x="16891" y="12065"/>
                    <a:pt x="10922" y="18796"/>
                    <a:pt x="6604" y="27178"/>
                  </a:cubicBezTo>
                  <a:cubicBezTo>
                    <a:pt x="2286" y="35560"/>
                    <a:pt x="0" y="45339"/>
                    <a:pt x="0" y="56261"/>
                  </a:cubicBezTo>
                  <a:cubicBezTo>
                    <a:pt x="0" y="67183"/>
                    <a:pt x="2159" y="76835"/>
                    <a:pt x="6604" y="85217"/>
                  </a:cubicBezTo>
                  <a:cubicBezTo>
                    <a:pt x="10922" y="93599"/>
                    <a:pt x="17018" y="100330"/>
                    <a:pt x="24638" y="105156"/>
                  </a:cubicBezTo>
                  <a:cubicBezTo>
                    <a:pt x="32258" y="109982"/>
                    <a:pt x="40767" y="112395"/>
                    <a:pt x="50165" y="112395"/>
                  </a:cubicBezTo>
                  <a:cubicBezTo>
                    <a:pt x="55372" y="112395"/>
                    <a:pt x="60198" y="111506"/>
                    <a:pt x="64770" y="109855"/>
                  </a:cubicBezTo>
                  <a:cubicBezTo>
                    <a:pt x="69215" y="108204"/>
                    <a:pt x="73025" y="106045"/>
                    <a:pt x="76327" y="103632"/>
                  </a:cubicBezTo>
                  <a:cubicBezTo>
                    <a:pt x="77343" y="102870"/>
                    <a:pt x="78232" y="102235"/>
                    <a:pt x="78994" y="101473"/>
                  </a:cubicBezTo>
                  <a:cubicBezTo>
                    <a:pt x="79629" y="103251"/>
                    <a:pt x="80645" y="104902"/>
                    <a:pt x="82042" y="106426"/>
                  </a:cubicBezTo>
                  <a:cubicBezTo>
                    <a:pt x="84709" y="109220"/>
                    <a:pt x="88138" y="110617"/>
                    <a:pt x="92202" y="110617"/>
                  </a:cubicBezTo>
                  <a:cubicBezTo>
                    <a:pt x="96266" y="110617"/>
                    <a:pt x="99695" y="109220"/>
                    <a:pt x="102362" y="106426"/>
                  </a:cubicBezTo>
                  <a:cubicBezTo>
                    <a:pt x="105029" y="103759"/>
                    <a:pt x="106299" y="100330"/>
                    <a:pt x="106299" y="96266"/>
                  </a:cubicBezTo>
                  <a:lnTo>
                    <a:pt x="106299" y="14351"/>
                  </a:lnTo>
                  <a:cubicBezTo>
                    <a:pt x="106299" y="10160"/>
                    <a:pt x="104902" y="6731"/>
                    <a:pt x="102235" y="4064"/>
                  </a:cubicBezTo>
                  <a:moveTo>
                    <a:pt x="75565" y="71755"/>
                  </a:moveTo>
                  <a:cubicBezTo>
                    <a:pt x="73406" y="76200"/>
                    <a:pt x="70358" y="79756"/>
                    <a:pt x="66421" y="82423"/>
                  </a:cubicBezTo>
                  <a:cubicBezTo>
                    <a:pt x="62611" y="84963"/>
                    <a:pt x="58039" y="86233"/>
                    <a:pt x="52959" y="86233"/>
                  </a:cubicBezTo>
                  <a:cubicBezTo>
                    <a:pt x="47879" y="86233"/>
                    <a:pt x="43434" y="84963"/>
                    <a:pt x="39624" y="82423"/>
                  </a:cubicBezTo>
                  <a:cubicBezTo>
                    <a:pt x="35814" y="79883"/>
                    <a:pt x="32639" y="76327"/>
                    <a:pt x="30480" y="71755"/>
                  </a:cubicBezTo>
                  <a:cubicBezTo>
                    <a:pt x="28321" y="67183"/>
                    <a:pt x="27178" y="62103"/>
                    <a:pt x="27178" y="56388"/>
                  </a:cubicBezTo>
                  <a:cubicBezTo>
                    <a:pt x="27178" y="50673"/>
                    <a:pt x="28321" y="45339"/>
                    <a:pt x="30480" y="40894"/>
                  </a:cubicBezTo>
                  <a:cubicBezTo>
                    <a:pt x="32639" y="36449"/>
                    <a:pt x="35687" y="32893"/>
                    <a:pt x="39624" y="30226"/>
                  </a:cubicBezTo>
                  <a:cubicBezTo>
                    <a:pt x="43434" y="27686"/>
                    <a:pt x="47879" y="26416"/>
                    <a:pt x="52959" y="26416"/>
                  </a:cubicBezTo>
                  <a:cubicBezTo>
                    <a:pt x="58039" y="26416"/>
                    <a:pt x="62611" y="27686"/>
                    <a:pt x="66421" y="30226"/>
                  </a:cubicBezTo>
                  <a:cubicBezTo>
                    <a:pt x="70231" y="32766"/>
                    <a:pt x="73406" y="36322"/>
                    <a:pt x="75565" y="40894"/>
                  </a:cubicBezTo>
                  <a:cubicBezTo>
                    <a:pt x="77724" y="45466"/>
                    <a:pt x="78867" y="50673"/>
                    <a:pt x="78867" y="56515"/>
                  </a:cubicBezTo>
                  <a:cubicBezTo>
                    <a:pt x="78867" y="62357"/>
                    <a:pt x="77724" y="67310"/>
                    <a:pt x="75565" y="71882"/>
                  </a:cubicBezTo>
                </a:path>
              </a:pathLst>
            </a:custGeom>
            <a:grpFill/>
            <a:ln w="12700" cap="flat">
              <a:noFill/>
              <a:prstDash val="solid"/>
              <a:miter/>
            </a:ln>
          </p:spPr>
          <p:txBody>
            <a:bodyPr rtlCol="0" anchor="ctr"/>
            <a:lstStyle/>
            <a:p>
              <a:endParaRPr lang="nl-NL"/>
            </a:p>
          </p:txBody>
        </p:sp>
        <p:sp>
          <p:nvSpPr>
            <p:cNvPr id="25" name="Vrije vorm: vorm 24">
              <a:extLst>
                <a:ext uri="{FF2B5EF4-FFF2-40B4-BE49-F238E27FC236}">
                  <a16:creationId xmlns:a16="http://schemas.microsoft.com/office/drawing/2014/main" id="{2BE7E971-357E-A642-2667-73AD9B72F243}"/>
                </a:ext>
              </a:extLst>
            </p:cNvPr>
            <p:cNvSpPr/>
            <p:nvPr/>
          </p:nvSpPr>
          <p:spPr>
            <a:xfrm>
              <a:off x="11845708" y="6588759"/>
              <a:ext cx="54445" cy="54629"/>
            </a:xfrm>
            <a:custGeom>
              <a:avLst/>
              <a:gdLst>
                <a:gd name="connsiteX0" fmla="*/ 45048 w 54445"/>
                <a:gd name="connsiteY0" fmla="*/ 0 h 54629"/>
                <a:gd name="connsiteX1" fmla="*/ 25998 w 54445"/>
                <a:gd name="connsiteY1" fmla="*/ 0 h 54629"/>
                <a:gd name="connsiteX2" fmla="*/ 19267 w 54445"/>
                <a:gd name="connsiteY2" fmla="*/ 2794 h 54629"/>
                <a:gd name="connsiteX3" fmla="*/ 598 w 54445"/>
                <a:gd name="connsiteY3" fmla="*/ 21590 h 54629"/>
                <a:gd name="connsiteX4" fmla="*/ 1995 w 54445"/>
                <a:gd name="connsiteY4" fmla="*/ 25147 h 54629"/>
                <a:gd name="connsiteX5" fmla="*/ 19901 w 54445"/>
                <a:gd name="connsiteY5" fmla="*/ 25147 h 54629"/>
                <a:gd name="connsiteX6" fmla="*/ 29426 w 54445"/>
                <a:gd name="connsiteY6" fmla="*/ 34798 h 54629"/>
                <a:gd name="connsiteX7" fmla="*/ 29426 w 54445"/>
                <a:gd name="connsiteY7" fmla="*/ 52578 h 54629"/>
                <a:gd name="connsiteX8" fmla="*/ 32983 w 54445"/>
                <a:gd name="connsiteY8" fmla="*/ 53975 h 54629"/>
                <a:gd name="connsiteX9" fmla="*/ 51651 w 54445"/>
                <a:gd name="connsiteY9" fmla="*/ 35306 h 54629"/>
                <a:gd name="connsiteX10" fmla="*/ 54446 w 54445"/>
                <a:gd name="connsiteY10" fmla="*/ 28575 h 54629"/>
                <a:gd name="connsiteX11" fmla="*/ 54446 w 54445"/>
                <a:gd name="connsiteY11" fmla="*/ 9652 h 54629"/>
                <a:gd name="connsiteX12" fmla="*/ 44921 w 54445"/>
                <a:gd name="connsiteY12" fmla="*/ 127 h 54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445" h="54629">
                  <a:moveTo>
                    <a:pt x="45048" y="0"/>
                  </a:moveTo>
                  <a:lnTo>
                    <a:pt x="25998" y="0"/>
                  </a:lnTo>
                  <a:cubicBezTo>
                    <a:pt x="23458" y="0"/>
                    <a:pt x="21045" y="1016"/>
                    <a:pt x="19267" y="2794"/>
                  </a:cubicBezTo>
                  <a:lnTo>
                    <a:pt x="598" y="21590"/>
                  </a:lnTo>
                  <a:cubicBezTo>
                    <a:pt x="-672" y="22860"/>
                    <a:pt x="217" y="25147"/>
                    <a:pt x="1995" y="25147"/>
                  </a:cubicBezTo>
                  <a:lnTo>
                    <a:pt x="19901" y="25147"/>
                  </a:lnTo>
                  <a:cubicBezTo>
                    <a:pt x="25235" y="25147"/>
                    <a:pt x="29426" y="29464"/>
                    <a:pt x="29426" y="34798"/>
                  </a:cubicBezTo>
                  <a:lnTo>
                    <a:pt x="29426" y="52578"/>
                  </a:lnTo>
                  <a:cubicBezTo>
                    <a:pt x="29426" y="54356"/>
                    <a:pt x="31585" y="55372"/>
                    <a:pt x="32983" y="53975"/>
                  </a:cubicBezTo>
                  <a:lnTo>
                    <a:pt x="51651" y="35306"/>
                  </a:lnTo>
                  <a:cubicBezTo>
                    <a:pt x="53430" y="33528"/>
                    <a:pt x="54446" y="31115"/>
                    <a:pt x="54446" y="28575"/>
                  </a:cubicBezTo>
                  <a:lnTo>
                    <a:pt x="54446" y="9652"/>
                  </a:lnTo>
                  <a:cubicBezTo>
                    <a:pt x="54446" y="4445"/>
                    <a:pt x="50255" y="127"/>
                    <a:pt x="44921" y="127"/>
                  </a:cubicBezTo>
                </a:path>
              </a:pathLst>
            </a:custGeom>
            <a:grpFill/>
            <a:ln w="12700" cap="flat">
              <a:noFill/>
              <a:prstDash val="solid"/>
              <a:miter/>
            </a:ln>
          </p:spPr>
          <p:txBody>
            <a:bodyPr rtlCol="0" anchor="ctr"/>
            <a:lstStyle/>
            <a:p>
              <a:endParaRPr lang="nl-NL"/>
            </a:p>
          </p:txBody>
        </p:sp>
      </p:grpSp>
      <p:sp>
        <p:nvSpPr>
          <p:cNvPr id="12" name="Titel 11">
            <a:extLst>
              <a:ext uri="{FF2B5EF4-FFF2-40B4-BE49-F238E27FC236}">
                <a16:creationId xmlns:a16="http://schemas.microsoft.com/office/drawing/2014/main" id="{3EE32B7C-B0B2-1A7B-B34A-03854032890E}"/>
              </a:ext>
            </a:extLst>
          </p:cNvPr>
          <p:cNvSpPr>
            <a:spLocks noGrp="1"/>
          </p:cNvSpPr>
          <p:nvPr>
            <p:ph type="title"/>
          </p:nvPr>
        </p:nvSpPr>
        <p:spPr>
          <a:xfrm>
            <a:off x="515938" y="444500"/>
            <a:ext cx="5580062" cy="774700"/>
          </a:xfrm>
        </p:spPr>
        <p:txBody>
          <a:bodyPr anchor="b"/>
          <a:lstStyle>
            <a:lvl1pPr>
              <a:lnSpc>
                <a:spcPts val="3000"/>
              </a:lnSpc>
              <a:defRPr/>
            </a:lvl1pPr>
          </a:lstStyle>
          <a:p>
            <a:r>
              <a:rPr lang="nl-NL"/>
              <a:t>Klik om stijl te bewerken</a:t>
            </a:r>
          </a:p>
        </p:txBody>
      </p:sp>
      <p:sp>
        <p:nvSpPr>
          <p:cNvPr id="14" name="Tijdelijke aanduiding voor tekst 13">
            <a:extLst>
              <a:ext uri="{FF2B5EF4-FFF2-40B4-BE49-F238E27FC236}">
                <a16:creationId xmlns:a16="http://schemas.microsoft.com/office/drawing/2014/main" id="{DDF43915-04B5-E75E-A6EC-A341FB1A1DA4}"/>
              </a:ext>
            </a:extLst>
          </p:cNvPr>
          <p:cNvSpPr>
            <a:spLocks noGrp="1"/>
          </p:cNvSpPr>
          <p:nvPr>
            <p:ph type="body" sz="quarter" idx="10" hasCustomPrompt="1"/>
          </p:nvPr>
        </p:nvSpPr>
        <p:spPr>
          <a:xfrm>
            <a:off x="515938" y="1323595"/>
            <a:ext cx="5580063" cy="360000"/>
          </a:xfrm>
        </p:spPr>
        <p:txBody>
          <a:bodyPr>
            <a:normAutofit/>
          </a:bodyPr>
          <a:lstStyle>
            <a:lvl1pPr marL="0" indent="0">
              <a:lnSpc>
                <a:spcPct val="100000"/>
              </a:lnSpc>
              <a:buNone/>
              <a:defRPr sz="1500"/>
            </a:lvl1pPr>
          </a:lstStyle>
          <a:p>
            <a:pPr lvl="0"/>
            <a:r>
              <a:rPr lang="nl-NL"/>
              <a:t>Klikken om een subtitel toe te voegen</a:t>
            </a:r>
          </a:p>
        </p:txBody>
      </p:sp>
      <p:sp>
        <p:nvSpPr>
          <p:cNvPr id="18" name="Tijdelijke aanduiding voor tekst 17">
            <a:extLst>
              <a:ext uri="{FF2B5EF4-FFF2-40B4-BE49-F238E27FC236}">
                <a16:creationId xmlns:a16="http://schemas.microsoft.com/office/drawing/2014/main" id="{43E26CE4-832D-6BD5-0F18-273FA8B6D671}"/>
              </a:ext>
            </a:extLst>
          </p:cNvPr>
          <p:cNvSpPr>
            <a:spLocks noGrp="1"/>
          </p:cNvSpPr>
          <p:nvPr>
            <p:ph type="body" sz="quarter" idx="11"/>
          </p:nvPr>
        </p:nvSpPr>
        <p:spPr>
          <a:xfrm>
            <a:off x="515939" y="1896745"/>
            <a:ext cx="5580061" cy="4435475"/>
          </a:xfrm>
        </p:spPr>
        <p:txBody>
          <a:bodyPr/>
          <a:lstStyle>
            <a:lvl1pPr marL="228600" indent="-228600">
              <a:buFontTx/>
              <a:buBlip>
                <a:blip r:embed="rId2"/>
              </a:buBlip>
              <a:defRPr/>
            </a:lvl1pPr>
            <a:lvl2pPr marL="504000" indent="-230400">
              <a:buFontTx/>
              <a:buBlip>
                <a:blip r:embed="rId2"/>
              </a:buBlip>
              <a:defRPr/>
            </a:lvl2pPr>
            <a:lvl3pPr marL="717550" indent="-177800">
              <a:buFontTx/>
              <a:buBlip>
                <a:blip r:embed="rId2"/>
              </a:buBlip>
              <a:defRPr/>
            </a:lvl3pPr>
            <a:lvl4pPr marL="936000" indent="-180000">
              <a:buFontTx/>
              <a:buBlip>
                <a:blip r:embed="rId2"/>
              </a:buBlip>
              <a:defRPr/>
            </a:lvl4pPr>
            <a:lvl5pPr marL="1165225" indent="-177800">
              <a:buFontTx/>
              <a:buBlip>
                <a:blip r:embed="rId2"/>
              </a:buBlip>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grpSp>
        <p:nvGrpSpPr>
          <p:cNvPr id="19" name="Groep 18">
            <a:extLst>
              <a:ext uri="{FF2B5EF4-FFF2-40B4-BE49-F238E27FC236}">
                <a16:creationId xmlns:a16="http://schemas.microsoft.com/office/drawing/2014/main" id="{391DFDA0-977C-89CC-4C49-8B8F25DBC16A}"/>
              </a:ext>
            </a:extLst>
          </p:cNvPr>
          <p:cNvGrpSpPr/>
          <p:nvPr userDrawn="1"/>
        </p:nvGrpSpPr>
        <p:grpSpPr>
          <a:xfrm>
            <a:off x="-3620530" y="2"/>
            <a:ext cx="3527668" cy="2850577"/>
            <a:chOff x="-3620530" y="2"/>
            <a:chExt cx="3527668" cy="2850577"/>
          </a:xfrm>
        </p:grpSpPr>
        <p:grpSp>
          <p:nvGrpSpPr>
            <p:cNvPr id="20" name="Groep 19">
              <a:extLst>
                <a:ext uri="{FF2B5EF4-FFF2-40B4-BE49-F238E27FC236}">
                  <a16:creationId xmlns:a16="http://schemas.microsoft.com/office/drawing/2014/main" id="{5D1AD346-04E1-02EA-0B58-264F5C032E73}"/>
                </a:ext>
              </a:extLst>
            </p:cNvPr>
            <p:cNvGrpSpPr/>
            <p:nvPr/>
          </p:nvGrpSpPr>
          <p:grpSpPr>
            <a:xfrm>
              <a:off x="-3620530" y="2"/>
              <a:ext cx="3527668" cy="2850577"/>
              <a:chOff x="-3913429" y="2"/>
              <a:chExt cx="3820567" cy="2850577"/>
            </a:xfrm>
          </p:grpSpPr>
          <p:sp>
            <p:nvSpPr>
              <p:cNvPr id="27" name="Rechthoek: afgeronde hoeken 26">
                <a:extLst>
                  <a:ext uri="{FF2B5EF4-FFF2-40B4-BE49-F238E27FC236}">
                    <a16:creationId xmlns:a16="http://schemas.microsoft.com/office/drawing/2014/main" id="{8FFE8224-367F-A58D-7B58-6DBAFB4DA121}"/>
                  </a:ext>
                </a:extLst>
              </p:cNvPr>
              <p:cNvSpPr/>
              <p:nvPr userDrawn="1"/>
            </p:nvSpPr>
            <p:spPr>
              <a:xfrm>
                <a:off x="-3913429" y="479323"/>
                <a:ext cx="3820567" cy="2371256"/>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Gebruik de tekstniveau’s om gebruik te maken van de verschillende tekststijlen.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Klik op de knop voor het verhogen en verlagen van het lijstniveau, om te wisselen tussen de verschillende tekststijlen.</a:t>
                </a:r>
              </a:p>
              <a:p>
                <a:pPr marL="171450" indent="-171450">
                  <a:spcAft>
                    <a:spcPts val="400"/>
                  </a:spcAft>
                  <a:buClr>
                    <a:schemeClr val="tx1"/>
                  </a:buClr>
                  <a:buFont typeface="Arial" panose="020B0604020202020204" pitchFamily="34" charset="0"/>
                  <a:buChar char="•"/>
                </a:pPr>
                <a:endParaRPr lang="nl-NL" sz="1000" b="0">
                  <a:latin typeface="Arial" panose="020B0604020202020204" pitchFamily="34" charset="0"/>
                  <a:cs typeface="Arial" panose="020B0604020202020204" pitchFamily="34" charset="0"/>
                </a:endParaRPr>
              </a:p>
              <a:p>
                <a:pPr marL="171450" indent="-171450">
                  <a:spcAft>
                    <a:spcPts val="400"/>
                  </a:spcAft>
                  <a:buClr>
                    <a:schemeClr val="tx1"/>
                  </a:buClr>
                  <a:buFont typeface="Arial" panose="020B0604020202020204" pitchFamily="34" charset="0"/>
                  <a:buChar char="•"/>
                </a:pPr>
                <a:endParaRPr lang="nl-NL" sz="1000" b="0">
                  <a:latin typeface="Arial" panose="020B0604020202020204" pitchFamily="34" charset="0"/>
                  <a:cs typeface="Arial" panose="020B0604020202020204" pitchFamily="34" charset="0"/>
                </a:endParaRP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Je kunt de volgende tekstniveau’s gebruiken:</a:t>
                </a:r>
              </a:p>
              <a:p>
                <a:pPr marL="180975" indent="0">
                  <a:spcAft>
                    <a:spcPts val="400"/>
                  </a:spcAft>
                  <a:buClr>
                    <a:schemeClr val="tx1"/>
                  </a:buClr>
                  <a:buFont typeface="Arial" panose="020B0604020202020204" pitchFamily="34" charset="0"/>
                  <a:buNone/>
                </a:pPr>
                <a:r>
                  <a:rPr lang="nl-NL" sz="1500" b="1" kern="1200">
                    <a:solidFill>
                      <a:schemeClr val="tx2"/>
                    </a:solidFill>
                    <a:latin typeface="+mn-lt"/>
                    <a:ea typeface="+mn-ea"/>
                    <a:cs typeface="+mn-cs"/>
                  </a:rPr>
                  <a:t>Level 1</a:t>
                </a:r>
              </a:p>
              <a:p>
                <a:pPr marL="538163" indent="-285750">
                  <a:spcAft>
                    <a:spcPts val="400"/>
                  </a:spcAft>
                  <a:buClr>
                    <a:schemeClr val="tx1"/>
                  </a:buClr>
                  <a:buFontTx/>
                  <a:buBlip>
                    <a:blip r:embed="rId2"/>
                  </a:buBlip>
                  <a:tabLst>
                    <a:tab pos="538163" algn="l"/>
                  </a:tabLst>
                </a:pPr>
                <a:r>
                  <a:rPr lang="nl-NL" sz="1300" kern="1200">
                    <a:solidFill>
                      <a:schemeClr val="tx2"/>
                    </a:solidFill>
                    <a:latin typeface="+mn-lt"/>
                    <a:ea typeface="+mn-ea"/>
                    <a:cs typeface="+mn-cs"/>
                  </a:rPr>
                  <a:t>Level 2</a:t>
                </a:r>
              </a:p>
              <a:p>
                <a:pPr marL="720725" indent="-180975">
                  <a:spcAft>
                    <a:spcPts val="400"/>
                  </a:spcAft>
                  <a:buClr>
                    <a:schemeClr val="tx1"/>
                  </a:buClr>
                  <a:buFontTx/>
                  <a:buBlip>
                    <a:blip r:embed="rId2"/>
                  </a:buBlip>
                </a:pPr>
                <a:r>
                  <a:rPr lang="nl-NL" sz="900" b="0">
                    <a:solidFill>
                      <a:schemeClr val="tx2"/>
                    </a:solidFill>
                    <a:latin typeface="Arial" panose="020B0604020202020204" pitchFamily="34" charset="0"/>
                    <a:cs typeface="Arial" panose="020B0604020202020204" pitchFamily="34" charset="0"/>
                  </a:rPr>
                  <a:t>Level 3</a:t>
                </a:r>
              </a:p>
            </p:txBody>
          </p:sp>
          <p:sp>
            <p:nvSpPr>
              <p:cNvPr id="28" name="Rechthoek: afgeronde hoeken 27">
                <a:extLst>
                  <a:ext uri="{FF2B5EF4-FFF2-40B4-BE49-F238E27FC236}">
                    <a16:creationId xmlns:a16="http://schemas.microsoft.com/office/drawing/2014/main" id="{EDD11058-2FD7-16F1-DA85-4DD75A1C3DB6}"/>
                  </a:ext>
                </a:extLst>
              </p:cNvPr>
              <p:cNvSpPr/>
              <p:nvPr userDrawn="1"/>
            </p:nvSpPr>
            <p:spPr>
              <a:xfrm>
                <a:off x="-3913429" y="2"/>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Tekstniveau’s gebruiken</a:t>
                </a:r>
                <a:endParaRPr lang="nl-NL" sz="900" b="0">
                  <a:solidFill>
                    <a:schemeClr val="bg1"/>
                  </a:solidFill>
                  <a:latin typeface="Arial" panose="020B0604020202020204" pitchFamily="34" charset="0"/>
                  <a:cs typeface="Arial" panose="020B0604020202020204" pitchFamily="34" charset="0"/>
                </a:endParaRPr>
              </a:p>
            </p:txBody>
          </p:sp>
        </p:grpSp>
        <p:pic>
          <p:nvPicPr>
            <p:cNvPr id="26" name="Afbeelding 25">
              <a:extLst>
                <a:ext uri="{FF2B5EF4-FFF2-40B4-BE49-F238E27FC236}">
                  <a16:creationId xmlns:a16="http://schemas.microsoft.com/office/drawing/2014/main" id="{003EA38C-2E42-5C3C-B39B-0A9C47D6D081}"/>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283964" y="1488376"/>
              <a:ext cx="669460" cy="293288"/>
            </a:xfrm>
            <a:prstGeom prst="rect">
              <a:avLst/>
            </a:prstGeom>
          </p:spPr>
        </p:pic>
      </p:grpSp>
      <p:grpSp>
        <p:nvGrpSpPr>
          <p:cNvPr id="29" name="Groep 28">
            <a:extLst>
              <a:ext uri="{FF2B5EF4-FFF2-40B4-BE49-F238E27FC236}">
                <a16:creationId xmlns:a16="http://schemas.microsoft.com/office/drawing/2014/main" id="{E3A0515B-0002-1802-5FAA-71A6EFA5B6FE}"/>
              </a:ext>
            </a:extLst>
          </p:cNvPr>
          <p:cNvGrpSpPr/>
          <p:nvPr userDrawn="1"/>
        </p:nvGrpSpPr>
        <p:grpSpPr>
          <a:xfrm>
            <a:off x="-3620530" y="2958678"/>
            <a:ext cx="3527668" cy="3899322"/>
            <a:chOff x="-3913429" y="2864654"/>
            <a:chExt cx="3820567" cy="3899322"/>
          </a:xfrm>
        </p:grpSpPr>
        <p:sp>
          <p:nvSpPr>
            <p:cNvPr id="30" name="Rechthoek: afgeronde hoeken 29">
              <a:extLst>
                <a:ext uri="{FF2B5EF4-FFF2-40B4-BE49-F238E27FC236}">
                  <a16:creationId xmlns:a16="http://schemas.microsoft.com/office/drawing/2014/main" id="{6D4A06BB-E5B0-652D-8FF6-9FF6463064DE}"/>
                </a:ext>
              </a:extLst>
            </p:cNvPr>
            <p:cNvSpPr/>
            <p:nvPr userDrawn="1"/>
          </p:nvSpPr>
          <p:spPr>
            <a:xfrm>
              <a:off x="-3913429" y="3343976"/>
              <a:ext cx="3820567" cy="3420000"/>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Voeg een afbeelding toe door een afbeelding vanaf je bestanden naar deze slide te slepen. Of door op het icoon te klikken en een afbeelding in te voegen.</a:t>
              </a:r>
            </a:p>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Als er al een afbeelding is toegevoegd, moet je deze eerst verwijderen. Nadat je dit hebt gedaan, komen er iconen tevoorschijn in het kader.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Wanneer je de afbeelding bij wilt snijden of een andere positie in het kader wilt geven, </a:t>
              </a:r>
              <a:r>
                <a:rPr lang="nl-NL" sz="1000">
                  <a:latin typeface="Arial" panose="020B0604020202020204" pitchFamily="34" charset="0"/>
                  <a:cs typeface="Arial" panose="020B0604020202020204" pitchFamily="34" charset="0"/>
                </a:rPr>
                <a:t>d</a:t>
              </a:r>
              <a:r>
                <a:rPr lang="nl-NL" sz="1000" b="0">
                  <a:latin typeface="Arial" panose="020B0604020202020204" pitchFamily="34" charset="0"/>
                  <a:cs typeface="Arial" panose="020B0604020202020204" pitchFamily="34" charset="0"/>
                </a:rPr>
                <a:t>an kun je dit doen door de afbeelding aan te klikken met de rechtermuisknop. Vervolgens kies je voor: “Bijsnijden”.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Nu kun je de afbeelding bijsnijden door de zwarte hoeken te gebruiken. Je kunt ook de positie van de afbeelding wijzigen door de afbeelding te verslepen. </a:t>
              </a:r>
              <a:br>
                <a:rPr lang="nl-NL" sz="1000" b="0">
                  <a:latin typeface="Arial" panose="020B0604020202020204" pitchFamily="34" charset="0"/>
                  <a:cs typeface="Arial" panose="020B0604020202020204" pitchFamily="34" charset="0"/>
                </a:rPr>
              </a:br>
              <a:r>
                <a:rPr lang="nl-NL" sz="1000" b="0">
                  <a:latin typeface="Arial" panose="020B0604020202020204" pitchFamily="34" charset="0"/>
                  <a:cs typeface="Arial" panose="020B0604020202020204" pitchFamily="34" charset="0"/>
                </a:rPr>
                <a:t>Of de grijze rondjes verslepen om de afbeelding in het kader te positioneren.</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Nadat je de wijzingen hebt doorgevoerd, klik je nogmaals op: “Bijsnijden”. Nu is de afbeelding gewijzigd. </a:t>
              </a:r>
            </a:p>
          </p:txBody>
        </p:sp>
        <p:sp>
          <p:nvSpPr>
            <p:cNvPr id="31" name="Rechthoek: afgeronde hoeken 30">
              <a:extLst>
                <a:ext uri="{FF2B5EF4-FFF2-40B4-BE49-F238E27FC236}">
                  <a16:creationId xmlns:a16="http://schemas.microsoft.com/office/drawing/2014/main" id="{1A89B976-3F1F-5789-85C7-F20D7BA109FD}"/>
                </a:ext>
              </a:extLst>
            </p:cNvPr>
            <p:cNvSpPr/>
            <p:nvPr userDrawn="1"/>
          </p:nvSpPr>
          <p:spPr>
            <a:xfrm>
              <a:off x="-3913429" y="2864654"/>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Afbeeldingen toevoegen of wijzigen</a:t>
              </a:r>
              <a:endParaRPr lang="nl-NL" sz="900" b="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8582383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fbeelding 1/2 - tekst 1/2">
    <p:bg>
      <p:bgPr>
        <a:solidFill>
          <a:schemeClr val="accent3"/>
        </a:solidFill>
        <a:effectLst/>
      </p:bgPr>
    </p:bg>
    <p:spTree>
      <p:nvGrpSpPr>
        <p:cNvPr id="1" name=""/>
        <p:cNvGrpSpPr/>
        <p:nvPr/>
      </p:nvGrpSpPr>
      <p:grpSpPr>
        <a:xfrm>
          <a:off x="0" y="0"/>
          <a:ext cx="0" cy="0"/>
          <a:chOff x="0" y="0"/>
          <a:chExt cx="0" cy="0"/>
        </a:xfrm>
      </p:grpSpPr>
      <p:sp>
        <p:nvSpPr>
          <p:cNvPr id="21" name="Vrije vorm: vorm 20">
            <a:extLst>
              <a:ext uri="{FF2B5EF4-FFF2-40B4-BE49-F238E27FC236}">
                <a16:creationId xmlns:a16="http://schemas.microsoft.com/office/drawing/2014/main" id="{E8FF9457-D280-C007-E8F4-126F4C74EE6C}"/>
              </a:ext>
            </a:extLst>
          </p:cNvPr>
          <p:cNvSpPr/>
          <p:nvPr/>
        </p:nvSpPr>
        <p:spPr>
          <a:xfrm>
            <a:off x="0" y="444500"/>
            <a:ext cx="11557000" cy="6413500"/>
          </a:xfrm>
          <a:custGeom>
            <a:avLst/>
            <a:gdLst>
              <a:gd name="connsiteX0" fmla="*/ 0 w 11557000"/>
              <a:gd name="connsiteY0" fmla="*/ 0 h 6413500"/>
              <a:gd name="connsiteX1" fmla="*/ 10414000 w 11557000"/>
              <a:gd name="connsiteY1" fmla="*/ 0 h 6413500"/>
              <a:gd name="connsiteX2" fmla="*/ 11557000 w 11557000"/>
              <a:gd name="connsiteY2" fmla="*/ 1143000 h 6413500"/>
              <a:gd name="connsiteX3" fmla="*/ 11557000 w 11557000"/>
              <a:gd name="connsiteY3" fmla="*/ 6413500 h 6413500"/>
              <a:gd name="connsiteX4" fmla="*/ 0 w 11557000"/>
              <a:gd name="connsiteY4" fmla="*/ 6413500 h 6413500"/>
              <a:gd name="connsiteX5" fmla="*/ 0 w 11557000"/>
              <a:gd name="connsiteY5" fmla="*/ 0 h 6413500"/>
              <a:gd name="connsiteX6" fmla="*/ 0 w 11557000"/>
              <a:gd name="connsiteY6" fmla="*/ 0 h 641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57000" h="6413500">
                <a:moveTo>
                  <a:pt x="0" y="0"/>
                </a:moveTo>
                <a:lnTo>
                  <a:pt x="10414000" y="0"/>
                </a:lnTo>
                <a:cubicBezTo>
                  <a:pt x="11044809" y="0"/>
                  <a:pt x="11557000" y="512191"/>
                  <a:pt x="11557000" y="1143000"/>
                </a:cubicBezTo>
                <a:lnTo>
                  <a:pt x="11557000" y="6413500"/>
                </a:lnTo>
                <a:lnTo>
                  <a:pt x="0" y="6413500"/>
                </a:lnTo>
                <a:lnTo>
                  <a:pt x="0" y="0"/>
                </a:lnTo>
                <a:lnTo>
                  <a:pt x="0" y="0"/>
                </a:lnTo>
                <a:close/>
              </a:path>
            </a:pathLst>
          </a:custGeom>
          <a:solidFill>
            <a:srgbClr val="FFFFFF"/>
          </a:solidFill>
          <a:ln w="12700" cap="flat">
            <a:noFill/>
            <a:prstDash val="solid"/>
            <a:miter/>
          </a:ln>
        </p:spPr>
        <p:txBody>
          <a:bodyPr rtlCol="0" anchor="ctr"/>
          <a:lstStyle/>
          <a:p>
            <a:endParaRPr lang="nl-NL"/>
          </a:p>
        </p:txBody>
      </p:sp>
      <p:grpSp>
        <p:nvGrpSpPr>
          <p:cNvPr id="34" name="Groep 33">
            <a:extLst>
              <a:ext uri="{FF2B5EF4-FFF2-40B4-BE49-F238E27FC236}">
                <a16:creationId xmlns:a16="http://schemas.microsoft.com/office/drawing/2014/main" id="{0EF6206E-BED1-75E7-DE35-A372C1334FCE}"/>
              </a:ext>
            </a:extLst>
          </p:cNvPr>
          <p:cNvGrpSpPr/>
          <p:nvPr userDrawn="1"/>
        </p:nvGrpSpPr>
        <p:grpSpPr>
          <a:xfrm>
            <a:off x="11721972" y="6588759"/>
            <a:ext cx="274828" cy="175260"/>
            <a:chOff x="11721972" y="6588759"/>
            <a:chExt cx="274828" cy="175260"/>
          </a:xfrm>
          <a:solidFill>
            <a:schemeClr val="tx2"/>
          </a:solidFill>
        </p:grpSpPr>
        <p:sp>
          <p:nvSpPr>
            <p:cNvPr id="22" name="Vrije vorm: vorm 21">
              <a:extLst>
                <a:ext uri="{FF2B5EF4-FFF2-40B4-BE49-F238E27FC236}">
                  <a16:creationId xmlns:a16="http://schemas.microsoft.com/office/drawing/2014/main" id="{BDEB4052-1FBF-13F8-E18C-AC1B35CFAA80}"/>
                </a:ext>
              </a:extLst>
            </p:cNvPr>
            <p:cNvSpPr/>
            <p:nvPr/>
          </p:nvSpPr>
          <p:spPr>
            <a:xfrm>
              <a:off x="11721972" y="6613906"/>
              <a:ext cx="106298" cy="150113"/>
            </a:xfrm>
            <a:custGeom>
              <a:avLst/>
              <a:gdLst>
                <a:gd name="connsiteX0" fmla="*/ 92202 w 106298"/>
                <a:gd name="connsiteY0" fmla="*/ 0 h 150113"/>
                <a:gd name="connsiteX1" fmla="*/ 82042 w 106298"/>
                <a:gd name="connsiteY1" fmla="*/ 4190 h 150113"/>
                <a:gd name="connsiteX2" fmla="*/ 78105 w 106298"/>
                <a:gd name="connsiteY2" fmla="*/ 14350 h 150113"/>
                <a:gd name="connsiteX3" fmla="*/ 78105 w 106298"/>
                <a:gd name="connsiteY3" fmla="*/ 46989 h 150113"/>
                <a:gd name="connsiteX4" fmla="*/ 65532 w 106298"/>
                <a:gd name="connsiteY4" fmla="*/ 40386 h 150113"/>
                <a:gd name="connsiteX5" fmla="*/ 49403 w 106298"/>
                <a:gd name="connsiteY5" fmla="*/ 37719 h 150113"/>
                <a:gd name="connsiteX6" fmla="*/ 24384 w 106298"/>
                <a:gd name="connsiteY6" fmla="*/ 44958 h 150113"/>
                <a:gd name="connsiteX7" fmla="*/ 6604 w 106298"/>
                <a:gd name="connsiteY7" fmla="*/ 64897 h 150113"/>
                <a:gd name="connsiteX8" fmla="*/ 0 w 106298"/>
                <a:gd name="connsiteY8" fmla="*/ 93980 h 150113"/>
                <a:gd name="connsiteX9" fmla="*/ 6604 w 106298"/>
                <a:gd name="connsiteY9" fmla="*/ 122936 h 150113"/>
                <a:gd name="connsiteX10" fmla="*/ 24638 w 106298"/>
                <a:gd name="connsiteY10" fmla="*/ 142875 h 150113"/>
                <a:gd name="connsiteX11" fmla="*/ 50165 w 106298"/>
                <a:gd name="connsiteY11" fmla="*/ 150113 h 150113"/>
                <a:gd name="connsiteX12" fmla="*/ 64770 w 106298"/>
                <a:gd name="connsiteY12" fmla="*/ 147574 h 150113"/>
                <a:gd name="connsiteX13" fmla="*/ 76327 w 106298"/>
                <a:gd name="connsiteY13" fmla="*/ 141350 h 150113"/>
                <a:gd name="connsiteX14" fmla="*/ 78994 w 106298"/>
                <a:gd name="connsiteY14" fmla="*/ 139192 h 150113"/>
                <a:gd name="connsiteX15" fmla="*/ 82042 w 106298"/>
                <a:gd name="connsiteY15" fmla="*/ 144145 h 150113"/>
                <a:gd name="connsiteX16" fmla="*/ 92202 w 106298"/>
                <a:gd name="connsiteY16" fmla="*/ 148336 h 150113"/>
                <a:gd name="connsiteX17" fmla="*/ 102362 w 106298"/>
                <a:gd name="connsiteY17" fmla="*/ 144145 h 150113"/>
                <a:gd name="connsiteX18" fmla="*/ 106299 w 106298"/>
                <a:gd name="connsiteY18" fmla="*/ 133985 h 150113"/>
                <a:gd name="connsiteX19" fmla="*/ 106299 w 106298"/>
                <a:gd name="connsiteY19" fmla="*/ 14350 h 150113"/>
                <a:gd name="connsiteX20" fmla="*/ 102235 w 106298"/>
                <a:gd name="connsiteY20" fmla="*/ 4063 h 150113"/>
                <a:gd name="connsiteX21" fmla="*/ 92202 w 106298"/>
                <a:gd name="connsiteY21" fmla="*/ 0 h 150113"/>
                <a:gd name="connsiteX22" fmla="*/ 75819 w 106298"/>
                <a:gd name="connsiteY22" fmla="*/ 109474 h 150113"/>
                <a:gd name="connsiteX23" fmla="*/ 66675 w 106298"/>
                <a:gd name="connsiteY23" fmla="*/ 120142 h 150113"/>
                <a:gd name="connsiteX24" fmla="*/ 53213 w 106298"/>
                <a:gd name="connsiteY24" fmla="*/ 123951 h 150113"/>
                <a:gd name="connsiteX25" fmla="*/ 39878 w 106298"/>
                <a:gd name="connsiteY25" fmla="*/ 120142 h 150113"/>
                <a:gd name="connsiteX26" fmla="*/ 30734 w 106298"/>
                <a:gd name="connsiteY26" fmla="*/ 109474 h 150113"/>
                <a:gd name="connsiteX27" fmla="*/ 27432 w 106298"/>
                <a:gd name="connsiteY27" fmla="*/ 94107 h 150113"/>
                <a:gd name="connsiteX28" fmla="*/ 30734 w 106298"/>
                <a:gd name="connsiteY28" fmla="*/ 78612 h 150113"/>
                <a:gd name="connsiteX29" fmla="*/ 39878 w 106298"/>
                <a:gd name="connsiteY29" fmla="*/ 67945 h 150113"/>
                <a:gd name="connsiteX30" fmla="*/ 53213 w 106298"/>
                <a:gd name="connsiteY30" fmla="*/ 64135 h 150113"/>
                <a:gd name="connsiteX31" fmla="*/ 66675 w 106298"/>
                <a:gd name="connsiteY31" fmla="*/ 67945 h 150113"/>
                <a:gd name="connsiteX32" fmla="*/ 75819 w 106298"/>
                <a:gd name="connsiteY32" fmla="*/ 78612 h 150113"/>
                <a:gd name="connsiteX33" fmla="*/ 79121 w 106298"/>
                <a:gd name="connsiteY33" fmla="*/ 94234 h 150113"/>
                <a:gd name="connsiteX34" fmla="*/ 75819 w 106298"/>
                <a:gd name="connsiteY34" fmla="*/ 109600 h 150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50113">
                  <a:moveTo>
                    <a:pt x="92202" y="0"/>
                  </a:moveTo>
                  <a:cubicBezTo>
                    <a:pt x="88138" y="0"/>
                    <a:pt x="84709" y="1397"/>
                    <a:pt x="82042" y="4190"/>
                  </a:cubicBezTo>
                  <a:cubicBezTo>
                    <a:pt x="79375" y="6858"/>
                    <a:pt x="78105" y="10287"/>
                    <a:pt x="78105" y="14350"/>
                  </a:cubicBezTo>
                  <a:lnTo>
                    <a:pt x="78105" y="46989"/>
                  </a:lnTo>
                  <a:cubicBezTo>
                    <a:pt x="74549" y="44323"/>
                    <a:pt x="70359" y="42163"/>
                    <a:pt x="65532" y="40386"/>
                  </a:cubicBezTo>
                  <a:cubicBezTo>
                    <a:pt x="60579" y="38608"/>
                    <a:pt x="55245" y="37719"/>
                    <a:pt x="49403" y="37719"/>
                  </a:cubicBezTo>
                  <a:cubicBezTo>
                    <a:pt x="40259" y="37719"/>
                    <a:pt x="31877" y="40132"/>
                    <a:pt x="24384" y="44958"/>
                  </a:cubicBezTo>
                  <a:cubicBezTo>
                    <a:pt x="16891" y="49784"/>
                    <a:pt x="10922" y="56514"/>
                    <a:pt x="6604" y="64897"/>
                  </a:cubicBezTo>
                  <a:cubicBezTo>
                    <a:pt x="2286" y="73278"/>
                    <a:pt x="0" y="83058"/>
                    <a:pt x="0" y="93980"/>
                  </a:cubicBezTo>
                  <a:cubicBezTo>
                    <a:pt x="0" y="104901"/>
                    <a:pt x="2159" y="114553"/>
                    <a:pt x="6604" y="122936"/>
                  </a:cubicBezTo>
                  <a:cubicBezTo>
                    <a:pt x="10922" y="131318"/>
                    <a:pt x="17018" y="138049"/>
                    <a:pt x="24638" y="142875"/>
                  </a:cubicBezTo>
                  <a:cubicBezTo>
                    <a:pt x="32258" y="147700"/>
                    <a:pt x="40767" y="150113"/>
                    <a:pt x="50165" y="150113"/>
                  </a:cubicBezTo>
                  <a:cubicBezTo>
                    <a:pt x="55372" y="150113"/>
                    <a:pt x="60198" y="149225"/>
                    <a:pt x="64770" y="147574"/>
                  </a:cubicBezTo>
                  <a:cubicBezTo>
                    <a:pt x="69215" y="145923"/>
                    <a:pt x="73025" y="143763"/>
                    <a:pt x="76327" y="141350"/>
                  </a:cubicBezTo>
                  <a:cubicBezTo>
                    <a:pt x="77343" y="140588"/>
                    <a:pt x="78232" y="139953"/>
                    <a:pt x="78994" y="139192"/>
                  </a:cubicBezTo>
                  <a:cubicBezTo>
                    <a:pt x="79629" y="140970"/>
                    <a:pt x="80645" y="142621"/>
                    <a:pt x="82042" y="144145"/>
                  </a:cubicBezTo>
                  <a:cubicBezTo>
                    <a:pt x="84709" y="146938"/>
                    <a:pt x="88138" y="148336"/>
                    <a:pt x="92202" y="148336"/>
                  </a:cubicBezTo>
                  <a:cubicBezTo>
                    <a:pt x="96266" y="148336"/>
                    <a:pt x="99695" y="146938"/>
                    <a:pt x="102362" y="144145"/>
                  </a:cubicBezTo>
                  <a:cubicBezTo>
                    <a:pt x="105029" y="141477"/>
                    <a:pt x="106299" y="138049"/>
                    <a:pt x="106299" y="133985"/>
                  </a:cubicBezTo>
                  <a:lnTo>
                    <a:pt x="106299" y="14350"/>
                  </a:lnTo>
                  <a:cubicBezTo>
                    <a:pt x="106299" y="10160"/>
                    <a:pt x="104902" y="6731"/>
                    <a:pt x="102235" y="4063"/>
                  </a:cubicBezTo>
                  <a:cubicBezTo>
                    <a:pt x="99568" y="1397"/>
                    <a:pt x="96139" y="0"/>
                    <a:pt x="92202" y="0"/>
                  </a:cubicBezTo>
                  <a:moveTo>
                    <a:pt x="75819" y="109474"/>
                  </a:moveTo>
                  <a:cubicBezTo>
                    <a:pt x="73660" y="113919"/>
                    <a:pt x="70612" y="117475"/>
                    <a:pt x="66675" y="120142"/>
                  </a:cubicBezTo>
                  <a:cubicBezTo>
                    <a:pt x="62865" y="122682"/>
                    <a:pt x="58293" y="123951"/>
                    <a:pt x="53213" y="123951"/>
                  </a:cubicBezTo>
                  <a:cubicBezTo>
                    <a:pt x="48133" y="123951"/>
                    <a:pt x="43688" y="122682"/>
                    <a:pt x="39878" y="120142"/>
                  </a:cubicBezTo>
                  <a:cubicBezTo>
                    <a:pt x="36068" y="117601"/>
                    <a:pt x="32893" y="114046"/>
                    <a:pt x="30734" y="109474"/>
                  </a:cubicBezTo>
                  <a:cubicBezTo>
                    <a:pt x="28575" y="104901"/>
                    <a:pt x="27432" y="99822"/>
                    <a:pt x="27432" y="94107"/>
                  </a:cubicBezTo>
                  <a:cubicBezTo>
                    <a:pt x="27432" y="88392"/>
                    <a:pt x="28575" y="83058"/>
                    <a:pt x="30734" y="78612"/>
                  </a:cubicBezTo>
                  <a:cubicBezTo>
                    <a:pt x="32893" y="74168"/>
                    <a:pt x="35941" y="70612"/>
                    <a:pt x="39878" y="67945"/>
                  </a:cubicBezTo>
                  <a:cubicBezTo>
                    <a:pt x="43688" y="65405"/>
                    <a:pt x="48133" y="64135"/>
                    <a:pt x="53213" y="64135"/>
                  </a:cubicBezTo>
                  <a:cubicBezTo>
                    <a:pt x="58293" y="64135"/>
                    <a:pt x="62865" y="65405"/>
                    <a:pt x="66675" y="67945"/>
                  </a:cubicBezTo>
                  <a:cubicBezTo>
                    <a:pt x="70485" y="70485"/>
                    <a:pt x="73660" y="74040"/>
                    <a:pt x="75819" y="78612"/>
                  </a:cubicBezTo>
                  <a:cubicBezTo>
                    <a:pt x="77978" y="83185"/>
                    <a:pt x="79121" y="88392"/>
                    <a:pt x="79121" y="94234"/>
                  </a:cubicBezTo>
                  <a:cubicBezTo>
                    <a:pt x="79121" y="100075"/>
                    <a:pt x="77978" y="105028"/>
                    <a:pt x="75819" y="109600"/>
                  </a:cubicBezTo>
                </a:path>
              </a:pathLst>
            </a:custGeom>
            <a:grpFill/>
            <a:ln w="12700" cap="flat">
              <a:noFill/>
              <a:prstDash val="solid"/>
              <a:miter/>
            </a:ln>
          </p:spPr>
          <p:txBody>
            <a:bodyPr rtlCol="0" anchor="ctr"/>
            <a:lstStyle/>
            <a:p>
              <a:endParaRPr lang="nl-NL"/>
            </a:p>
          </p:txBody>
        </p:sp>
        <p:sp>
          <p:nvSpPr>
            <p:cNvPr id="23" name="Vrije vorm: vorm 22">
              <a:extLst>
                <a:ext uri="{FF2B5EF4-FFF2-40B4-BE49-F238E27FC236}">
                  <a16:creationId xmlns:a16="http://schemas.microsoft.com/office/drawing/2014/main" id="{9D51103D-0092-7E7F-F4B2-159A3C16250A}"/>
                </a:ext>
              </a:extLst>
            </p:cNvPr>
            <p:cNvSpPr/>
            <p:nvPr/>
          </p:nvSpPr>
          <p:spPr>
            <a:xfrm>
              <a:off x="11847194" y="6651625"/>
              <a:ext cx="28194" cy="110617"/>
            </a:xfrm>
            <a:custGeom>
              <a:avLst/>
              <a:gdLst>
                <a:gd name="connsiteX0" fmla="*/ 14098 w 28194"/>
                <a:gd name="connsiteY0" fmla="*/ 0 h 110617"/>
                <a:gd name="connsiteX1" fmla="*/ 3937 w 28194"/>
                <a:gd name="connsiteY1" fmla="*/ 4191 h 110617"/>
                <a:gd name="connsiteX2" fmla="*/ 0 w 28194"/>
                <a:gd name="connsiteY2" fmla="*/ 14351 h 110617"/>
                <a:gd name="connsiteX3" fmla="*/ 0 w 28194"/>
                <a:gd name="connsiteY3" fmla="*/ 96266 h 110617"/>
                <a:gd name="connsiteX4" fmla="*/ 3937 w 28194"/>
                <a:gd name="connsiteY4" fmla="*/ 106426 h 110617"/>
                <a:gd name="connsiteX5" fmla="*/ 14098 w 28194"/>
                <a:gd name="connsiteY5" fmla="*/ 110617 h 110617"/>
                <a:gd name="connsiteX6" fmla="*/ 24257 w 28194"/>
                <a:gd name="connsiteY6" fmla="*/ 106426 h 110617"/>
                <a:gd name="connsiteX7" fmla="*/ 28194 w 28194"/>
                <a:gd name="connsiteY7" fmla="*/ 96266 h 110617"/>
                <a:gd name="connsiteX8" fmla="*/ 28194 w 28194"/>
                <a:gd name="connsiteY8" fmla="*/ 14351 h 110617"/>
                <a:gd name="connsiteX9" fmla="*/ 24257 w 28194"/>
                <a:gd name="connsiteY9" fmla="*/ 4191 h 110617"/>
                <a:gd name="connsiteX10" fmla="*/ 14098 w 28194"/>
                <a:gd name="connsiteY10" fmla="*/ 0 h 110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194" h="110617">
                  <a:moveTo>
                    <a:pt x="14098" y="0"/>
                  </a:moveTo>
                  <a:cubicBezTo>
                    <a:pt x="10033" y="0"/>
                    <a:pt x="6604" y="1397"/>
                    <a:pt x="3937" y="4191"/>
                  </a:cubicBezTo>
                  <a:cubicBezTo>
                    <a:pt x="1270" y="6858"/>
                    <a:pt x="0" y="10287"/>
                    <a:pt x="0" y="14351"/>
                  </a:cubicBezTo>
                  <a:lnTo>
                    <a:pt x="0" y="96266"/>
                  </a:lnTo>
                  <a:cubicBezTo>
                    <a:pt x="0" y="100330"/>
                    <a:pt x="1398" y="103759"/>
                    <a:pt x="3937" y="106426"/>
                  </a:cubicBezTo>
                  <a:cubicBezTo>
                    <a:pt x="6604" y="109220"/>
                    <a:pt x="10033" y="110617"/>
                    <a:pt x="14098" y="110617"/>
                  </a:cubicBezTo>
                  <a:cubicBezTo>
                    <a:pt x="18162" y="110617"/>
                    <a:pt x="21590" y="109220"/>
                    <a:pt x="24257" y="106426"/>
                  </a:cubicBezTo>
                  <a:cubicBezTo>
                    <a:pt x="26924" y="103759"/>
                    <a:pt x="28194" y="100330"/>
                    <a:pt x="28194" y="96266"/>
                  </a:cubicBezTo>
                  <a:lnTo>
                    <a:pt x="28194" y="14351"/>
                  </a:lnTo>
                  <a:cubicBezTo>
                    <a:pt x="28194" y="10287"/>
                    <a:pt x="26798" y="6985"/>
                    <a:pt x="24257" y="4191"/>
                  </a:cubicBezTo>
                  <a:cubicBezTo>
                    <a:pt x="21590" y="1397"/>
                    <a:pt x="18162" y="0"/>
                    <a:pt x="14098" y="0"/>
                  </a:cubicBezTo>
                </a:path>
              </a:pathLst>
            </a:custGeom>
            <a:grpFill/>
            <a:ln w="12700" cap="flat">
              <a:noFill/>
              <a:prstDash val="solid"/>
              <a:miter/>
            </a:ln>
          </p:spPr>
          <p:txBody>
            <a:bodyPr rtlCol="0" anchor="ctr"/>
            <a:lstStyle/>
            <a:p>
              <a:endParaRPr lang="nl-NL"/>
            </a:p>
          </p:txBody>
        </p:sp>
        <p:sp>
          <p:nvSpPr>
            <p:cNvPr id="24" name="Vrije vorm: vorm 23">
              <a:extLst>
                <a:ext uri="{FF2B5EF4-FFF2-40B4-BE49-F238E27FC236}">
                  <a16:creationId xmlns:a16="http://schemas.microsoft.com/office/drawing/2014/main" id="{DCBD9947-9E56-78EA-7B11-168D2818823D}"/>
                </a:ext>
              </a:extLst>
            </p:cNvPr>
            <p:cNvSpPr/>
            <p:nvPr/>
          </p:nvSpPr>
          <p:spPr>
            <a:xfrm>
              <a:off x="11890502" y="6651625"/>
              <a:ext cx="106298" cy="112394"/>
            </a:xfrm>
            <a:custGeom>
              <a:avLst/>
              <a:gdLst>
                <a:gd name="connsiteX0" fmla="*/ 102108 w 106298"/>
                <a:gd name="connsiteY0" fmla="*/ 4064 h 112394"/>
                <a:gd name="connsiteX1" fmla="*/ 92075 w 106298"/>
                <a:gd name="connsiteY1" fmla="*/ 0 h 112394"/>
                <a:gd name="connsiteX2" fmla="*/ 81915 w 106298"/>
                <a:gd name="connsiteY2" fmla="*/ 4191 h 112394"/>
                <a:gd name="connsiteX3" fmla="*/ 78613 w 106298"/>
                <a:gd name="connsiteY3" fmla="*/ 9779 h 112394"/>
                <a:gd name="connsiteX4" fmla="*/ 78232 w 106298"/>
                <a:gd name="connsiteY4" fmla="*/ 9398 h 112394"/>
                <a:gd name="connsiteX5" fmla="*/ 65532 w 106298"/>
                <a:gd name="connsiteY5" fmla="*/ 2667 h 112394"/>
                <a:gd name="connsiteX6" fmla="*/ 49403 w 106298"/>
                <a:gd name="connsiteY6" fmla="*/ 0 h 112394"/>
                <a:gd name="connsiteX7" fmla="*/ 24384 w 106298"/>
                <a:gd name="connsiteY7" fmla="*/ 7239 h 112394"/>
                <a:gd name="connsiteX8" fmla="*/ 6604 w 106298"/>
                <a:gd name="connsiteY8" fmla="*/ 27178 h 112394"/>
                <a:gd name="connsiteX9" fmla="*/ 0 w 106298"/>
                <a:gd name="connsiteY9" fmla="*/ 56261 h 112394"/>
                <a:gd name="connsiteX10" fmla="*/ 6604 w 106298"/>
                <a:gd name="connsiteY10" fmla="*/ 85217 h 112394"/>
                <a:gd name="connsiteX11" fmla="*/ 24638 w 106298"/>
                <a:gd name="connsiteY11" fmla="*/ 105156 h 112394"/>
                <a:gd name="connsiteX12" fmla="*/ 50165 w 106298"/>
                <a:gd name="connsiteY12" fmla="*/ 112395 h 112394"/>
                <a:gd name="connsiteX13" fmla="*/ 64770 w 106298"/>
                <a:gd name="connsiteY13" fmla="*/ 109855 h 112394"/>
                <a:gd name="connsiteX14" fmla="*/ 76327 w 106298"/>
                <a:gd name="connsiteY14" fmla="*/ 103632 h 112394"/>
                <a:gd name="connsiteX15" fmla="*/ 78994 w 106298"/>
                <a:gd name="connsiteY15" fmla="*/ 101473 h 112394"/>
                <a:gd name="connsiteX16" fmla="*/ 82042 w 106298"/>
                <a:gd name="connsiteY16" fmla="*/ 106426 h 112394"/>
                <a:gd name="connsiteX17" fmla="*/ 92202 w 106298"/>
                <a:gd name="connsiteY17" fmla="*/ 110617 h 112394"/>
                <a:gd name="connsiteX18" fmla="*/ 102362 w 106298"/>
                <a:gd name="connsiteY18" fmla="*/ 106426 h 112394"/>
                <a:gd name="connsiteX19" fmla="*/ 106299 w 106298"/>
                <a:gd name="connsiteY19" fmla="*/ 96266 h 112394"/>
                <a:gd name="connsiteX20" fmla="*/ 106299 w 106298"/>
                <a:gd name="connsiteY20" fmla="*/ 14351 h 112394"/>
                <a:gd name="connsiteX21" fmla="*/ 102235 w 106298"/>
                <a:gd name="connsiteY21" fmla="*/ 4064 h 112394"/>
                <a:gd name="connsiteX22" fmla="*/ 75565 w 106298"/>
                <a:gd name="connsiteY22" fmla="*/ 71755 h 112394"/>
                <a:gd name="connsiteX23" fmla="*/ 66421 w 106298"/>
                <a:gd name="connsiteY23" fmla="*/ 82423 h 112394"/>
                <a:gd name="connsiteX24" fmla="*/ 52959 w 106298"/>
                <a:gd name="connsiteY24" fmla="*/ 86233 h 112394"/>
                <a:gd name="connsiteX25" fmla="*/ 39624 w 106298"/>
                <a:gd name="connsiteY25" fmla="*/ 82423 h 112394"/>
                <a:gd name="connsiteX26" fmla="*/ 30480 w 106298"/>
                <a:gd name="connsiteY26" fmla="*/ 71755 h 112394"/>
                <a:gd name="connsiteX27" fmla="*/ 27178 w 106298"/>
                <a:gd name="connsiteY27" fmla="*/ 56388 h 112394"/>
                <a:gd name="connsiteX28" fmla="*/ 30480 w 106298"/>
                <a:gd name="connsiteY28" fmla="*/ 40894 h 112394"/>
                <a:gd name="connsiteX29" fmla="*/ 39624 w 106298"/>
                <a:gd name="connsiteY29" fmla="*/ 30226 h 112394"/>
                <a:gd name="connsiteX30" fmla="*/ 52959 w 106298"/>
                <a:gd name="connsiteY30" fmla="*/ 26416 h 112394"/>
                <a:gd name="connsiteX31" fmla="*/ 66421 w 106298"/>
                <a:gd name="connsiteY31" fmla="*/ 30226 h 112394"/>
                <a:gd name="connsiteX32" fmla="*/ 75565 w 106298"/>
                <a:gd name="connsiteY32" fmla="*/ 40894 h 112394"/>
                <a:gd name="connsiteX33" fmla="*/ 78867 w 106298"/>
                <a:gd name="connsiteY33" fmla="*/ 56515 h 112394"/>
                <a:gd name="connsiteX34" fmla="*/ 75565 w 106298"/>
                <a:gd name="connsiteY34" fmla="*/ 71882 h 11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12394">
                  <a:moveTo>
                    <a:pt x="102108" y="4064"/>
                  </a:moveTo>
                  <a:cubicBezTo>
                    <a:pt x="99441" y="1397"/>
                    <a:pt x="96012" y="0"/>
                    <a:pt x="92075" y="0"/>
                  </a:cubicBezTo>
                  <a:cubicBezTo>
                    <a:pt x="88138" y="0"/>
                    <a:pt x="84582" y="1397"/>
                    <a:pt x="81915" y="4191"/>
                  </a:cubicBezTo>
                  <a:cubicBezTo>
                    <a:pt x="80391" y="5842"/>
                    <a:pt x="79248" y="7747"/>
                    <a:pt x="78613" y="9779"/>
                  </a:cubicBezTo>
                  <a:cubicBezTo>
                    <a:pt x="78486" y="9779"/>
                    <a:pt x="78359" y="9525"/>
                    <a:pt x="78232" y="9398"/>
                  </a:cubicBezTo>
                  <a:cubicBezTo>
                    <a:pt x="74676" y="6731"/>
                    <a:pt x="70358" y="4445"/>
                    <a:pt x="65532" y="2667"/>
                  </a:cubicBezTo>
                  <a:cubicBezTo>
                    <a:pt x="60579" y="889"/>
                    <a:pt x="55245" y="0"/>
                    <a:pt x="49403" y="0"/>
                  </a:cubicBezTo>
                  <a:cubicBezTo>
                    <a:pt x="40259" y="0"/>
                    <a:pt x="31877" y="2413"/>
                    <a:pt x="24384" y="7239"/>
                  </a:cubicBezTo>
                  <a:cubicBezTo>
                    <a:pt x="16891" y="12065"/>
                    <a:pt x="10922" y="18796"/>
                    <a:pt x="6604" y="27178"/>
                  </a:cubicBezTo>
                  <a:cubicBezTo>
                    <a:pt x="2286" y="35560"/>
                    <a:pt x="0" y="45339"/>
                    <a:pt x="0" y="56261"/>
                  </a:cubicBezTo>
                  <a:cubicBezTo>
                    <a:pt x="0" y="67183"/>
                    <a:pt x="2159" y="76835"/>
                    <a:pt x="6604" y="85217"/>
                  </a:cubicBezTo>
                  <a:cubicBezTo>
                    <a:pt x="10922" y="93599"/>
                    <a:pt x="17018" y="100330"/>
                    <a:pt x="24638" y="105156"/>
                  </a:cubicBezTo>
                  <a:cubicBezTo>
                    <a:pt x="32258" y="109982"/>
                    <a:pt x="40767" y="112395"/>
                    <a:pt x="50165" y="112395"/>
                  </a:cubicBezTo>
                  <a:cubicBezTo>
                    <a:pt x="55372" y="112395"/>
                    <a:pt x="60198" y="111506"/>
                    <a:pt x="64770" y="109855"/>
                  </a:cubicBezTo>
                  <a:cubicBezTo>
                    <a:pt x="69215" y="108204"/>
                    <a:pt x="73025" y="106045"/>
                    <a:pt x="76327" y="103632"/>
                  </a:cubicBezTo>
                  <a:cubicBezTo>
                    <a:pt x="77343" y="102870"/>
                    <a:pt x="78232" y="102235"/>
                    <a:pt x="78994" y="101473"/>
                  </a:cubicBezTo>
                  <a:cubicBezTo>
                    <a:pt x="79629" y="103251"/>
                    <a:pt x="80645" y="104902"/>
                    <a:pt x="82042" y="106426"/>
                  </a:cubicBezTo>
                  <a:cubicBezTo>
                    <a:pt x="84709" y="109220"/>
                    <a:pt x="88138" y="110617"/>
                    <a:pt x="92202" y="110617"/>
                  </a:cubicBezTo>
                  <a:cubicBezTo>
                    <a:pt x="96266" y="110617"/>
                    <a:pt x="99695" y="109220"/>
                    <a:pt x="102362" y="106426"/>
                  </a:cubicBezTo>
                  <a:cubicBezTo>
                    <a:pt x="105029" y="103759"/>
                    <a:pt x="106299" y="100330"/>
                    <a:pt x="106299" y="96266"/>
                  </a:cubicBezTo>
                  <a:lnTo>
                    <a:pt x="106299" y="14351"/>
                  </a:lnTo>
                  <a:cubicBezTo>
                    <a:pt x="106299" y="10160"/>
                    <a:pt x="104902" y="6731"/>
                    <a:pt x="102235" y="4064"/>
                  </a:cubicBezTo>
                  <a:moveTo>
                    <a:pt x="75565" y="71755"/>
                  </a:moveTo>
                  <a:cubicBezTo>
                    <a:pt x="73406" y="76200"/>
                    <a:pt x="70358" y="79756"/>
                    <a:pt x="66421" y="82423"/>
                  </a:cubicBezTo>
                  <a:cubicBezTo>
                    <a:pt x="62611" y="84963"/>
                    <a:pt x="58039" y="86233"/>
                    <a:pt x="52959" y="86233"/>
                  </a:cubicBezTo>
                  <a:cubicBezTo>
                    <a:pt x="47879" y="86233"/>
                    <a:pt x="43434" y="84963"/>
                    <a:pt x="39624" y="82423"/>
                  </a:cubicBezTo>
                  <a:cubicBezTo>
                    <a:pt x="35814" y="79883"/>
                    <a:pt x="32639" y="76327"/>
                    <a:pt x="30480" y="71755"/>
                  </a:cubicBezTo>
                  <a:cubicBezTo>
                    <a:pt x="28321" y="67183"/>
                    <a:pt x="27178" y="62103"/>
                    <a:pt x="27178" y="56388"/>
                  </a:cubicBezTo>
                  <a:cubicBezTo>
                    <a:pt x="27178" y="50673"/>
                    <a:pt x="28321" y="45339"/>
                    <a:pt x="30480" y="40894"/>
                  </a:cubicBezTo>
                  <a:cubicBezTo>
                    <a:pt x="32639" y="36449"/>
                    <a:pt x="35687" y="32893"/>
                    <a:pt x="39624" y="30226"/>
                  </a:cubicBezTo>
                  <a:cubicBezTo>
                    <a:pt x="43434" y="27686"/>
                    <a:pt x="47879" y="26416"/>
                    <a:pt x="52959" y="26416"/>
                  </a:cubicBezTo>
                  <a:cubicBezTo>
                    <a:pt x="58039" y="26416"/>
                    <a:pt x="62611" y="27686"/>
                    <a:pt x="66421" y="30226"/>
                  </a:cubicBezTo>
                  <a:cubicBezTo>
                    <a:pt x="70231" y="32766"/>
                    <a:pt x="73406" y="36322"/>
                    <a:pt x="75565" y="40894"/>
                  </a:cubicBezTo>
                  <a:cubicBezTo>
                    <a:pt x="77724" y="45466"/>
                    <a:pt x="78867" y="50673"/>
                    <a:pt x="78867" y="56515"/>
                  </a:cubicBezTo>
                  <a:cubicBezTo>
                    <a:pt x="78867" y="62357"/>
                    <a:pt x="77724" y="67310"/>
                    <a:pt x="75565" y="71882"/>
                  </a:cubicBezTo>
                </a:path>
              </a:pathLst>
            </a:custGeom>
            <a:grpFill/>
            <a:ln w="12700" cap="flat">
              <a:noFill/>
              <a:prstDash val="solid"/>
              <a:miter/>
            </a:ln>
          </p:spPr>
          <p:txBody>
            <a:bodyPr rtlCol="0" anchor="ctr"/>
            <a:lstStyle/>
            <a:p>
              <a:endParaRPr lang="nl-NL"/>
            </a:p>
          </p:txBody>
        </p:sp>
        <p:sp>
          <p:nvSpPr>
            <p:cNvPr id="25" name="Vrije vorm: vorm 24">
              <a:extLst>
                <a:ext uri="{FF2B5EF4-FFF2-40B4-BE49-F238E27FC236}">
                  <a16:creationId xmlns:a16="http://schemas.microsoft.com/office/drawing/2014/main" id="{2BE7E971-357E-A642-2667-73AD9B72F243}"/>
                </a:ext>
              </a:extLst>
            </p:cNvPr>
            <p:cNvSpPr/>
            <p:nvPr/>
          </p:nvSpPr>
          <p:spPr>
            <a:xfrm>
              <a:off x="11845708" y="6588759"/>
              <a:ext cx="54445" cy="54629"/>
            </a:xfrm>
            <a:custGeom>
              <a:avLst/>
              <a:gdLst>
                <a:gd name="connsiteX0" fmla="*/ 45048 w 54445"/>
                <a:gd name="connsiteY0" fmla="*/ 0 h 54629"/>
                <a:gd name="connsiteX1" fmla="*/ 25998 w 54445"/>
                <a:gd name="connsiteY1" fmla="*/ 0 h 54629"/>
                <a:gd name="connsiteX2" fmla="*/ 19267 w 54445"/>
                <a:gd name="connsiteY2" fmla="*/ 2794 h 54629"/>
                <a:gd name="connsiteX3" fmla="*/ 598 w 54445"/>
                <a:gd name="connsiteY3" fmla="*/ 21590 h 54629"/>
                <a:gd name="connsiteX4" fmla="*/ 1995 w 54445"/>
                <a:gd name="connsiteY4" fmla="*/ 25147 h 54629"/>
                <a:gd name="connsiteX5" fmla="*/ 19901 w 54445"/>
                <a:gd name="connsiteY5" fmla="*/ 25147 h 54629"/>
                <a:gd name="connsiteX6" fmla="*/ 29426 w 54445"/>
                <a:gd name="connsiteY6" fmla="*/ 34798 h 54629"/>
                <a:gd name="connsiteX7" fmla="*/ 29426 w 54445"/>
                <a:gd name="connsiteY7" fmla="*/ 52578 h 54629"/>
                <a:gd name="connsiteX8" fmla="*/ 32983 w 54445"/>
                <a:gd name="connsiteY8" fmla="*/ 53975 h 54629"/>
                <a:gd name="connsiteX9" fmla="*/ 51651 w 54445"/>
                <a:gd name="connsiteY9" fmla="*/ 35306 h 54629"/>
                <a:gd name="connsiteX10" fmla="*/ 54446 w 54445"/>
                <a:gd name="connsiteY10" fmla="*/ 28575 h 54629"/>
                <a:gd name="connsiteX11" fmla="*/ 54446 w 54445"/>
                <a:gd name="connsiteY11" fmla="*/ 9652 h 54629"/>
                <a:gd name="connsiteX12" fmla="*/ 44921 w 54445"/>
                <a:gd name="connsiteY12" fmla="*/ 127 h 54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445" h="54629">
                  <a:moveTo>
                    <a:pt x="45048" y="0"/>
                  </a:moveTo>
                  <a:lnTo>
                    <a:pt x="25998" y="0"/>
                  </a:lnTo>
                  <a:cubicBezTo>
                    <a:pt x="23458" y="0"/>
                    <a:pt x="21045" y="1016"/>
                    <a:pt x="19267" y="2794"/>
                  </a:cubicBezTo>
                  <a:lnTo>
                    <a:pt x="598" y="21590"/>
                  </a:lnTo>
                  <a:cubicBezTo>
                    <a:pt x="-672" y="22860"/>
                    <a:pt x="217" y="25147"/>
                    <a:pt x="1995" y="25147"/>
                  </a:cubicBezTo>
                  <a:lnTo>
                    <a:pt x="19901" y="25147"/>
                  </a:lnTo>
                  <a:cubicBezTo>
                    <a:pt x="25235" y="25147"/>
                    <a:pt x="29426" y="29464"/>
                    <a:pt x="29426" y="34798"/>
                  </a:cubicBezTo>
                  <a:lnTo>
                    <a:pt x="29426" y="52578"/>
                  </a:lnTo>
                  <a:cubicBezTo>
                    <a:pt x="29426" y="54356"/>
                    <a:pt x="31585" y="55372"/>
                    <a:pt x="32983" y="53975"/>
                  </a:cubicBezTo>
                  <a:lnTo>
                    <a:pt x="51651" y="35306"/>
                  </a:lnTo>
                  <a:cubicBezTo>
                    <a:pt x="53430" y="33528"/>
                    <a:pt x="54446" y="31115"/>
                    <a:pt x="54446" y="28575"/>
                  </a:cubicBezTo>
                  <a:lnTo>
                    <a:pt x="54446" y="9652"/>
                  </a:lnTo>
                  <a:cubicBezTo>
                    <a:pt x="54446" y="4445"/>
                    <a:pt x="50255" y="127"/>
                    <a:pt x="44921" y="127"/>
                  </a:cubicBezTo>
                </a:path>
              </a:pathLst>
            </a:custGeom>
            <a:grpFill/>
            <a:ln w="12700" cap="flat">
              <a:noFill/>
              <a:prstDash val="solid"/>
              <a:miter/>
            </a:ln>
          </p:spPr>
          <p:txBody>
            <a:bodyPr rtlCol="0" anchor="ctr"/>
            <a:lstStyle/>
            <a:p>
              <a:endParaRPr lang="nl-NL"/>
            </a:p>
          </p:txBody>
        </p:sp>
      </p:grpSp>
      <p:sp>
        <p:nvSpPr>
          <p:cNvPr id="12" name="Titel 11">
            <a:extLst>
              <a:ext uri="{FF2B5EF4-FFF2-40B4-BE49-F238E27FC236}">
                <a16:creationId xmlns:a16="http://schemas.microsoft.com/office/drawing/2014/main" id="{3EE32B7C-B0B2-1A7B-B34A-03854032890E}"/>
              </a:ext>
            </a:extLst>
          </p:cNvPr>
          <p:cNvSpPr>
            <a:spLocks noGrp="1"/>
          </p:cNvSpPr>
          <p:nvPr>
            <p:ph type="title" hasCustomPrompt="1"/>
          </p:nvPr>
        </p:nvSpPr>
        <p:spPr>
          <a:xfrm>
            <a:off x="6563938" y="444500"/>
            <a:ext cx="4752000" cy="1151256"/>
          </a:xfrm>
        </p:spPr>
        <p:txBody>
          <a:bodyPr anchor="b"/>
          <a:lstStyle>
            <a:lvl1pPr>
              <a:lnSpc>
                <a:spcPts val="3000"/>
              </a:lnSpc>
              <a:defRPr/>
            </a:lvl1pPr>
          </a:lstStyle>
          <a:p>
            <a:r>
              <a:rPr lang="nl-NL"/>
              <a:t>Klik om stijl te </a:t>
            </a:r>
            <a:br>
              <a:rPr lang="nl-NL"/>
            </a:br>
            <a:r>
              <a:rPr lang="nl-NL"/>
              <a:t>bewerken</a:t>
            </a:r>
          </a:p>
        </p:txBody>
      </p:sp>
      <p:sp>
        <p:nvSpPr>
          <p:cNvPr id="14" name="Tijdelijke aanduiding voor tekst 13">
            <a:extLst>
              <a:ext uri="{FF2B5EF4-FFF2-40B4-BE49-F238E27FC236}">
                <a16:creationId xmlns:a16="http://schemas.microsoft.com/office/drawing/2014/main" id="{DDF43915-04B5-E75E-A6EC-A341FB1A1DA4}"/>
              </a:ext>
            </a:extLst>
          </p:cNvPr>
          <p:cNvSpPr>
            <a:spLocks noGrp="1"/>
          </p:cNvSpPr>
          <p:nvPr>
            <p:ph type="body" sz="quarter" idx="10" hasCustomPrompt="1"/>
          </p:nvPr>
        </p:nvSpPr>
        <p:spPr>
          <a:xfrm>
            <a:off x="6563938" y="1680255"/>
            <a:ext cx="4752000" cy="360000"/>
          </a:xfrm>
        </p:spPr>
        <p:txBody>
          <a:bodyPr>
            <a:normAutofit/>
          </a:bodyPr>
          <a:lstStyle>
            <a:lvl1pPr marL="0" indent="0">
              <a:lnSpc>
                <a:spcPct val="100000"/>
              </a:lnSpc>
              <a:buNone/>
              <a:defRPr sz="1500"/>
            </a:lvl1pPr>
          </a:lstStyle>
          <a:p>
            <a:pPr lvl="0"/>
            <a:r>
              <a:rPr lang="nl-NL"/>
              <a:t>Klikken om een subtitel toe te voegen</a:t>
            </a:r>
          </a:p>
        </p:txBody>
      </p:sp>
      <p:sp>
        <p:nvSpPr>
          <p:cNvPr id="18" name="Tijdelijke aanduiding voor tekst 17">
            <a:extLst>
              <a:ext uri="{FF2B5EF4-FFF2-40B4-BE49-F238E27FC236}">
                <a16:creationId xmlns:a16="http://schemas.microsoft.com/office/drawing/2014/main" id="{43E26CE4-832D-6BD5-0F18-273FA8B6D671}"/>
              </a:ext>
            </a:extLst>
          </p:cNvPr>
          <p:cNvSpPr>
            <a:spLocks noGrp="1"/>
          </p:cNvSpPr>
          <p:nvPr>
            <p:ph type="body" sz="quarter" idx="11"/>
          </p:nvPr>
        </p:nvSpPr>
        <p:spPr>
          <a:xfrm>
            <a:off x="6563938" y="2253405"/>
            <a:ext cx="4752000" cy="4435475"/>
          </a:xfrm>
        </p:spPr>
        <p:txBody>
          <a:bodyPr/>
          <a:lstStyle>
            <a:lvl1pPr marL="228600" indent="-228600">
              <a:buFontTx/>
              <a:buBlip>
                <a:blip r:embed="rId2"/>
              </a:buBlip>
              <a:defRPr/>
            </a:lvl1pPr>
            <a:lvl2pPr marL="504000" indent="-230400">
              <a:buFontTx/>
              <a:buBlip>
                <a:blip r:embed="rId2"/>
              </a:buBlip>
              <a:defRPr/>
            </a:lvl2pPr>
            <a:lvl3pPr marL="717550" indent="-177800">
              <a:buFontTx/>
              <a:buBlip>
                <a:blip r:embed="rId2"/>
              </a:buBlip>
              <a:defRPr/>
            </a:lvl3pPr>
            <a:lvl4pPr marL="936000" indent="-180000">
              <a:buFontTx/>
              <a:buBlip>
                <a:blip r:embed="rId2"/>
              </a:buBlip>
              <a:defRPr/>
            </a:lvl4pPr>
            <a:lvl5pPr marL="1165225" indent="-177800">
              <a:buFontTx/>
              <a:buBlip>
                <a:blip r:embed="rId2"/>
              </a:buBlip>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8" name="Tijdelijke aanduiding voor afbeelding 7">
            <a:extLst>
              <a:ext uri="{FF2B5EF4-FFF2-40B4-BE49-F238E27FC236}">
                <a16:creationId xmlns:a16="http://schemas.microsoft.com/office/drawing/2014/main" id="{0682D3BB-E6E8-9170-B81E-4C9907D10964}"/>
              </a:ext>
            </a:extLst>
          </p:cNvPr>
          <p:cNvSpPr>
            <a:spLocks noGrp="1"/>
          </p:cNvSpPr>
          <p:nvPr>
            <p:ph type="pic" sz="quarter" idx="12"/>
          </p:nvPr>
        </p:nvSpPr>
        <p:spPr>
          <a:xfrm>
            <a:off x="0" y="444501"/>
            <a:ext cx="6096000" cy="6413500"/>
          </a:xfrm>
          <a:prstGeom prst="rect">
            <a:avLst/>
          </a:prstGeom>
          <a:solidFill>
            <a:schemeClr val="bg1">
              <a:lumMod val="85000"/>
            </a:schemeClr>
          </a:solidFill>
        </p:spPr>
        <p:txBody>
          <a:bodyPr wrap="square" tIns="180000">
            <a:noAutofit/>
          </a:bodyPr>
          <a:lstStyle>
            <a:lvl1pPr marL="0" indent="0" algn="ctr">
              <a:buNone/>
              <a:defRPr sz="1400"/>
            </a:lvl1pPr>
          </a:lstStyle>
          <a:p>
            <a:endParaRPr lang="nl-NL"/>
          </a:p>
        </p:txBody>
      </p:sp>
      <p:grpSp>
        <p:nvGrpSpPr>
          <p:cNvPr id="19" name="Groep 18">
            <a:extLst>
              <a:ext uri="{FF2B5EF4-FFF2-40B4-BE49-F238E27FC236}">
                <a16:creationId xmlns:a16="http://schemas.microsoft.com/office/drawing/2014/main" id="{5B9CA139-EFDE-4B12-4B2E-421C50AFF01E}"/>
              </a:ext>
            </a:extLst>
          </p:cNvPr>
          <p:cNvGrpSpPr/>
          <p:nvPr userDrawn="1"/>
        </p:nvGrpSpPr>
        <p:grpSpPr>
          <a:xfrm>
            <a:off x="-3620530" y="2"/>
            <a:ext cx="3527668" cy="2850577"/>
            <a:chOff x="-3620530" y="2"/>
            <a:chExt cx="3527668" cy="2850577"/>
          </a:xfrm>
        </p:grpSpPr>
        <p:grpSp>
          <p:nvGrpSpPr>
            <p:cNvPr id="20" name="Groep 19">
              <a:extLst>
                <a:ext uri="{FF2B5EF4-FFF2-40B4-BE49-F238E27FC236}">
                  <a16:creationId xmlns:a16="http://schemas.microsoft.com/office/drawing/2014/main" id="{B4E5A391-4274-2E4A-6439-74F233C50B98}"/>
                </a:ext>
              </a:extLst>
            </p:cNvPr>
            <p:cNvGrpSpPr/>
            <p:nvPr/>
          </p:nvGrpSpPr>
          <p:grpSpPr>
            <a:xfrm>
              <a:off x="-3620530" y="2"/>
              <a:ext cx="3527668" cy="2850577"/>
              <a:chOff x="-3913429" y="2"/>
              <a:chExt cx="3820567" cy="2850577"/>
            </a:xfrm>
          </p:grpSpPr>
          <p:sp>
            <p:nvSpPr>
              <p:cNvPr id="27" name="Rechthoek: afgeronde hoeken 26">
                <a:extLst>
                  <a:ext uri="{FF2B5EF4-FFF2-40B4-BE49-F238E27FC236}">
                    <a16:creationId xmlns:a16="http://schemas.microsoft.com/office/drawing/2014/main" id="{1E11C86E-3661-DB8E-9FC5-082FAD49D535}"/>
                  </a:ext>
                </a:extLst>
              </p:cNvPr>
              <p:cNvSpPr/>
              <p:nvPr userDrawn="1"/>
            </p:nvSpPr>
            <p:spPr>
              <a:xfrm>
                <a:off x="-3913429" y="479323"/>
                <a:ext cx="3820567" cy="2371256"/>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Gebruik de tekstniveau’s om gebruik te maken van de verschillende tekststijlen.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Klik op de knop voor het verhogen en verlagen van het lijstniveau, om te wisselen tussen de verschillende tekststijlen.</a:t>
                </a:r>
              </a:p>
              <a:p>
                <a:pPr marL="171450" indent="-171450">
                  <a:spcAft>
                    <a:spcPts val="400"/>
                  </a:spcAft>
                  <a:buClr>
                    <a:schemeClr val="tx1"/>
                  </a:buClr>
                  <a:buFont typeface="Arial" panose="020B0604020202020204" pitchFamily="34" charset="0"/>
                  <a:buChar char="•"/>
                </a:pPr>
                <a:endParaRPr lang="nl-NL" sz="1000" b="0">
                  <a:latin typeface="Arial" panose="020B0604020202020204" pitchFamily="34" charset="0"/>
                  <a:cs typeface="Arial" panose="020B0604020202020204" pitchFamily="34" charset="0"/>
                </a:endParaRPr>
              </a:p>
              <a:p>
                <a:pPr marL="171450" indent="-171450">
                  <a:spcAft>
                    <a:spcPts val="400"/>
                  </a:spcAft>
                  <a:buClr>
                    <a:schemeClr val="tx1"/>
                  </a:buClr>
                  <a:buFont typeface="Arial" panose="020B0604020202020204" pitchFamily="34" charset="0"/>
                  <a:buChar char="•"/>
                </a:pPr>
                <a:endParaRPr lang="nl-NL" sz="1000" b="0">
                  <a:latin typeface="Arial" panose="020B0604020202020204" pitchFamily="34" charset="0"/>
                  <a:cs typeface="Arial" panose="020B0604020202020204" pitchFamily="34" charset="0"/>
                </a:endParaRP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Je kunt de volgende tekstniveau’s gebruiken:</a:t>
                </a:r>
              </a:p>
              <a:p>
                <a:pPr marL="180975" indent="0">
                  <a:spcAft>
                    <a:spcPts val="400"/>
                  </a:spcAft>
                  <a:buClr>
                    <a:schemeClr val="tx1"/>
                  </a:buClr>
                  <a:buFont typeface="Arial" panose="020B0604020202020204" pitchFamily="34" charset="0"/>
                  <a:buNone/>
                </a:pPr>
                <a:r>
                  <a:rPr lang="nl-NL" sz="1500" b="1" kern="1200">
                    <a:solidFill>
                      <a:schemeClr val="tx2"/>
                    </a:solidFill>
                    <a:latin typeface="+mn-lt"/>
                    <a:ea typeface="+mn-ea"/>
                    <a:cs typeface="+mn-cs"/>
                  </a:rPr>
                  <a:t>Level 1</a:t>
                </a:r>
              </a:p>
              <a:p>
                <a:pPr marL="538163" indent="-285750">
                  <a:spcAft>
                    <a:spcPts val="400"/>
                  </a:spcAft>
                  <a:buClr>
                    <a:schemeClr val="tx1"/>
                  </a:buClr>
                  <a:buFontTx/>
                  <a:buBlip>
                    <a:blip r:embed="rId2"/>
                  </a:buBlip>
                  <a:tabLst>
                    <a:tab pos="538163" algn="l"/>
                  </a:tabLst>
                </a:pPr>
                <a:r>
                  <a:rPr lang="nl-NL" sz="1300" kern="1200">
                    <a:solidFill>
                      <a:schemeClr val="tx2"/>
                    </a:solidFill>
                    <a:latin typeface="+mn-lt"/>
                    <a:ea typeface="+mn-ea"/>
                    <a:cs typeface="+mn-cs"/>
                  </a:rPr>
                  <a:t>Level 2</a:t>
                </a:r>
              </a:p>
              <a:p>
                <a:pPr marL="720725" indent="-180975">
                  <a:spcAft>
                    <a:spcPts val="400"/>
                  </a:spcAft>
                  <a:buClr>
                    <a:schemeClr val="tx1"/>
                  </a:buClr>
                  <a:buFontTx/>
                  <a:buBlip>
                    <a:blip r:embed="rId2"/>
                  </a:buBlip>
                </a:pPr>
                <a:r>
                  <a:rPr lang="nl-NL" sz="900" b="0">
                    <a:solidFill>
                      <a:schemeClr val="tx2"/>
                    </a:solidFill>
                    <a:latin typeface="Arial" panose="020B0604020202020204" pitchFamily="34" charset="0"/>
                    <a:cs typeface="Arial" panose="020B0604020202020204" pitchFamily="34" charset="0"/>
                  </a:rPr>
                  <a:t>Level 3</a:t>
                </a:r>
              </a:p>
            </p:txBody>
          </p:sp>
          <p:sp>
            <p:nvSpPr>
              <p:cNvPr id="28" name="Rechthoek: afgeronde hoeken 27">
                <a:extLst>
                  <a:ext uri="{FF2B5EF4-FFF2-40B4-BE49-F238E27FC236}">
                    <a16:creationId xmlns:a16="http://schemas.microsoft.com/office/drawing/2014/main" id="{B4A25793-B6EB-6801-13B5-2D0856CBEDA0}"/>
                  </a:ext>
                </a:extLst>
              </p:cNvPr>
              <p:cNvSpPr/>
              <p:nvPr userDrawn="1"/>
            </p:nvSpPr>
            <p:spPr>
              <a:xfrm>
                <a:off x="-3913429" y="2"/>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Tekstniveau’s gebruiken</a:t>
                </a:r>
                <a:endParaRPr lang="nl-NL" sz="900" b="0">
                  <a:solidFill>
                    <a:schemeClr val="bg1"/>
                  </a:solidFill>
                  <a:latin typeface="Arial" panose="020B0604020202020204" pitchFamily="34" charset="0"/>
                  <a:cs typeface="Arial" panose="020B0604020202020204" pitchFamily="34" charset="0"/>
                </a:endParaRPr>
              </a:p>
            </p:txBody>
          </p:sp>
        </p:grpSp>
        <p:pic>
          <p:nvPicPr>
            <p:cNvPr id="26" name="Afbeelding 25">
              <a:extLst>
                <a:ext uri="{FF2B5EF4-FFF2-40B4-BE49-F238E27FC236}">
                  <a16:creationId xmlns:a16="http://schemas.microsoft.com/office/drawing/2014/main" id="{FE21B34B-957C-720F-4E73-903DFACC742B}"/>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283964" y="1488376"/>
              <a:ext cx="669460" cy="293288"/>
            </a:xfrm>
            <a:prstGeom prst="rect">
              <a:avLst/>
            </a:prstGeom>
          </p:spPr>
        </p:pic>
      </p:grpSp>
      <p:grpSp>
        <p:nvGrpSpPr>
          <p:cNvPr id="29" name="Groep 28">
            <a:extLst>
              <a:ext uri="{FF2B5EF4-FFF2-40B4-BE49-F238E27FC236}">
                <a16:creationId xmlns:a16="http://schemas.microsoft.com/office/drawing/2014/main" id="{9B4C3144-7C4E-E5DC-AA1B-0F7DF7CD6696}"/>
              </a:ext>
            </a:extLst>
          </p:cNvPr>
          <p:cNvGrpSpPr/>
          <p:nvPr userDrawn="1"/>
        </p:nvGrpSpPr>
        <p:grpSpPr>
          <a:xfrm>
            <a:off x="-3620530" y="2958678"/>
            <a:ext cx="3527668" cy="3899322"/>
            <a:chOff x="-3913429" y="2864654"/>
            <a:chExt cx="3820567" cy="3899322"/>
          </a:xfrm>
        </p:grpSpPr>
        <p:sp>
          <p:nvSpPr>
            <p:cNvPr id="30" name="Rechthoek: afgeronde hoeken 29">
              <a:extLst>
                <a:ext uri="{FF2B5EF4-FFF2-40B4-BE49-F238E27FC236}">
                  <a16:creationId xmlns:a16="http://schemas.microsoft.com/office/drawing/2014/main" id="{9A633B38-4781-0C38-DC17-A2702D9221AF}"/>
                </a:ext>
              </a:extLst>
            </p:cNvPr>
            <p:cNvSpPr/>
            <p:nvPr userDrawn="1"/>
          </p:nvSpPr>
          <p:spPr>
            <a:xfrm>
              <a:off x="-3913429" y="3343976"/>
              <a:ext cx="3820567" cy="3420000"/>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Voeg een afbeelding toe door een afbeelding vanaf je bestanden naar deze slide te slepen. Of door op het icoon te klikken en een afbeelding in te voegen.</a:t>
              </a:r>
            </a:p>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Als er al een afbeelding is toegevoegd, moet je deze eerst verwijderen. Nadat je dit hebt gedaan, komen er iconen tevoorschijn in het kader.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Wanneer je de afbeelding bij wilt snijden of een andere positie in het kader wilt geven, </a:t>
              </a:r>
              <a:r>
                <a:rPr lang="nl-NL" sz="1000">
                  <a:latin typeface="Arial" panose="020B0604020202020204" pitchFamily="34" charset="0"/>
                  <a:cs typeface="Arial" panose="020B0604020202020204" pitchFamily="34" charset="0"/>
                </a:rPr>
                <a:t>d</a:t>
              </a:r>
              <a:r>
                <a:rPr lang="nl-NL" sz="1000" b="0">
                  <a:latin typeface="Arial" panose="020B0604020202020204" pitchFamily="34" charset="0"/>
                  <a:cs typeface="Arial" panose="020B0604020202020204" pitchFamily="34" charset="0"/>
                </a:rPr>
                <a:t>an kun je dit doen door de afbeelding aan te klikken met de rechtermuisknop. Vervolgens kies je voor: “Bijsnijden”.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Nu kun je de afbeelding bijsnijden door de zwarte hoeken te gebruiken. Je kunt ook de positie van de afbeelding wijzigen door de afbeelding te verslepen. </a:t>
              </a:r>
              <a:br>
                <a:rPr lang="nl-NL" sz="1000" b="0">
                  <a:latin typeface="Arial" panose="020B0604020202020204" pitchFamily="34" charset="0"/>
                  <a:cs typeface="Arial" panose="020B0604020202020204" pitchFamily="34" charset="0"/>
                </a:rPr>
              </a:br>
              <a:r>
                <a:rPr lang="nl-NL" sz="1000" b="0">
                  <a:latin typeface="Arial" panose="020B0604020202020204" pitchFamily="34" charset="0"/>
                  <a:cs typeface="Arial" panose="020B0604020202020204" pitchFamily="34" charset="0"/>
                </a:rPr>
                <a:t>Of de grijze rondjes verslepen om de afbeelding in het kader te positioneren.</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Nadat je de wijzingen hebt doorgevoerd, klik je nogmaals op: “Bijsnijden”. Nu is de afbeelding gewijzigd. </a:t>
              </a:r>
            </a:p>
          </p:txBody>
        </p:sp>
        <p:sp>
          <p:nvSpPr>
            <p:cNvPr id="31" name="Rechthoek: afgeronde hoeken 30">
              <a:extLst>
                <a:ext uri="{FF2B5EF4-FFF2-40B4-BE49-F238E27FC236}">
                  <a16:creationId xmlns:a16="http://schemas.microsoft.com/office/drawing/2014/main" id="{13092FCA-C999-D616-4705-430F871AA8B8}"/>
                </a:ext>
              </a:extLst>
            </p:cNvPr>
            <p:cNvSpPr/>
            <p:nvPr userDrawn="1"/>
          </p:nvSpPr>
          <p:spPr>
            <a:xfrm>
              <a:off x="-3913429" y="2864654"/>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Afbeeldingen toevoegen of wijzigen</a:t>
              </a:r>
              <a:endParaRPr lang="nl-NL" sz="900" b="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470952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kst 1/2 - afbeelding 1/2">
    <p:bg>
      <p:bgPr>
        <a:solidFill>
          <a:schemeClr val="accent3"/>
        </a:solidFill>
        <a:effectLst/>
      </p:bgPr>
    </p:bg>
    <p:spTree>
      <p:nvGrpSpPr>
        <p:cNvPr id="1" name=""/>
        <p:cNvGrpSpPr/>
        <p:nvPr/>
      </p:nvGrpSpPr>
      <p:grpSpPr>
        <a:xfrm>
          <a:off x="0" y="0"/>
          <a:ext cx="0" cy="0"/>
          <a:chOff x="0" y="0"/>
          <a:chExt cx="0" cy="0"/>
        </a:xfrm>
      </p:grpSpPr>
      <p:sp>
        <p:nvSpPr>
          <p:cNvPr id="3" name="Vrije vorm: vorm 2">
            <a:extLst>
              <a:ext uri="{FF2B5EF4-FFF2-40B4-BE49-F238E27FC236}">
                <a16:creationId xmlns:a16="http://schemas.microsoft.com/office/drawing/2014/main" id="{3E8F274A-6A35-B6A4-3DA1-8B900E7EAF20}"/>
              </a:ext>
            </a:extLst>
          </p:cNvPr>
          <p:cNvSpPr/>
          <p:nvPr userDrawn="1"/>
        </p:nvSpPr>
        <p:spPr>
          <a:xfrm>
            <a:off x="0" y="444500"/>
            <a:ext cx="11557000" cy="6413500"/>
          </a:xfrm>
          <a:custGeom>
            <a:avLst/>
            <a:gdLst>
              <a:gd name="connsiteX0" fmla="*/ 0 w 11557000"/>
              <a:gd name="connsiteY0" fmla="*/ 0 h 6413500"/>
              <a:gd name="connsiteX1" fmla="*/ 10414000 w 11557000"/>
              <a:gd name="connsiteY1" fmla="*/ 0 h 6413500"/>
              <a:gd name="connsiteX2" fmla="*/ 11557000 w 11557000"/>
              <a:gd name="connsiteY2" fmla="*/ 1143000 h 6413500"/>
              <a:gd name="connsiteX3" fmla="*/ 11557000 w 11557000"/>
              <a:gd name="connsiteY3" fmla="*/ 6413500 h 6413500"/>
              <a:gd name="connsiteX4" fmla="*/ 0 w 11557000"/>
              <a:gd name="connsiteY4" fmla="*/ 6413500 h 6413500"/>
              <a:gd name="connsiteX5" fmla="*/ 0 w 11557000"/>
              <a:gd name="connsiteY5" fmla="*/ 0 h 6413500"/>
              <a:gd name="connsiteX6" fmla="*/ 0 w 11557000"/>
              <a:gd name="connsiteY6" fmla="*/ 0 h 641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57000" h="6413500">
                <a:moveTo>
                  <a:pt x="0" y="0"/>
                </a:moveTo>
                <a:lnTo>
                  <a:pt x="10414000" y="0"/>
                </a:lnTo>
                <a:cubicBezTo>
                  <a:pt x="11044809" y="0"/>
                  <a:pt x="11557000" y="512191"/>
                  <a:pt x="11557000" y="1143000"/>
                </a:cubicBezTo>
                <a:lnTo>
                  <a:pt x="11557000" y="6413500"/>
                </a:lnTo>
                <a:lnTo>
                  <a:pt x="0" y="6413500"/>
                </a:lnTo>
                <a:lnTo>
                  <a:pt x="0" y="0"/>
                </a:lnTo>
                <a:lnTo>
                  <a:pt x="0" y="0"/>
                </a:lnTo>
                <a:close/>
              </a:path>
            </a:pathLst>
          </a:custGeom>
          <a:solidFill>
            <a:srgbClr val="FFFFFF"/>
          </a:solidFill>
          <a:ln w="12700" cap="flat">
            <a:noFill/>
            <a:prstDash val="solid"/>
            <a:miter/>
          </a:ln>
        </p:spPr>
        <p:txBody>
          <a:bodyPr rtlCol="0" anchor="ctr"/>
          <a:lstStyle/>
          <a:p>
            <a:endParaRPr lang="nl-NL"/>
          </a:p>
        </p:txBody>
      </p:sp>
      <p:grpSp>
        <p:nvGrpSpPr>
          <p:cNvPr id="34" name="Groep 33">
            <a:extLst>
              <a:ext uri="{FF2B5EF4-FFF2-40B4-BE49-F238E27FC236}">
                <a16:creationId xmlns:a16="http://schemas.microsoft.com/office/drawing/2014/main" id="{0EF6206E-BED1-75E7-DE35-A372C1334FCE}"/>
              </a:ext>
            </a:extLst>
          </p:cNvPr>
          <p:cNvGrpSpPr/>
          <p:nvPr userDrawn="1"/>
        </p:nvGrpSpPr>
        <p:grpSpPr>
          <a:xfrm>
            <a:off x="11721972" y="6588759"/>
            <a:ext cx="274828" cy="175260"/>
            <a:chOff x="11721972" y="6588759"/>
            <a:chExt cx="274828" cy="175260"/>
          </a:xfrm>
          <a:solidFill>
            <a:schemeClr val="tx2"/>
          </a:solidFill>
        </p:grpSpPr>
        <p:sp>
          <p:nvSpPr>
            <p:cNvPr id="22" name="Vrije vorm: vorm 21">
              <a:extLst>
                <a:ext uri="{FF2B5EF4-FFF2-40B4-BE49-F238E27FC236}">
                  <a16:creationId xmlns:a16="http://schemas.microsoft.com/office/drawing/2014/main" id="{BDEB4052-1FBF-13F8-E18C-AC1B35CFAA80}"/>
                </a:ext>
              </a:extLst>
            </p:cNvPr>
            <p:cNvSpPr/>
            <p:nvPr/>
          </p:nvSpPr>
          <p:spPr>
            <a:xfrm>
              <a:off x="11721972" y="6613906"/>
              <a:ext cx="106298" cy="150113"/>
            </a:xfrm>
            <a:custGeom>
              <a:avLst/>
              <a:gdLst>
                <a:gd name="connsiteX0" fmla="*/ 92202 w 106298"/>
                <a:gd name="connsiteY0" fmla="*/ 0 h 150113"/>
                <a:gd name="connsiteX1" fmla="*/ 82042 w 106298"/>
                <a:gd name="connsiteY1" fmla="*/ 4190 h 150113"/>
                <a:gd name="connsiteX2" fmla="*/ 78105 w 106298"/>
                <a:gd name="connsiteY2" fmla="*/ 14350 h 150113"/>
                <a:gd name="connsiteX3" fmla="*/ 78105 w 106298"/>
                <a:gd name="connsiteY3" fmla="*/ 46989 h 150113"/>
                <a:gd name="connsiteX4" fmla="*/ 65532 w 106298"/>
                <a:gd name="connsiteY4" fmla="*/ 40386 h 150113"/>
                <a:gd name="connsiteX5" fmla="*/ 49403 w 106298"/>
                <a:gd name="connsiteY5" fmla="*/ 37719 h 150113"/>
                <a:gd name="connsiteX6" fmla="*/ 24384 w 106298"/>
                <a:gd name="connsiteY6" fmla="*/ 44958 h 150113"/>
                <a:gd name="connsiteX7" fmla="*/ 6604 w 106298"/>
                <a:gd name="connsiteY7" fmla="*/ 64897 h 150113"/>
                <a:gd name="connsiteX8" fmla="*/ 0 w 106298"/>
                <a:gd name="connsiteY8" fmla="*/ 93980 h 150113"/>
                <a:gd name="connsiteX9" fmla="*/ 6604 w 106298"/>
                <a:gd name="connsiteY9" fmla="*/ 122936 h 150113"/>
                <a:gd name="connsiteX10" fmla="*/ 24638 w 106298"/>
                <a:gd name="connsiteY10" fmla="*/ 142875 h 150113"/>
                <a:gd name="connsiteX11" fmla="*/ 50165 w 106298"/>
                <a:gd name="connsiteY11" fmla="*/ 150113 h 150113"/>
                <a:gd name="connsiteX12" fmla="*/ 64770 w 106298"/>
                <a:gd name="connsiteY12" fmla="*/ 147574 h 150113"/>
                <a:gd name="connsiteX13" fmla="*/ 76327 w 106298"/>
                <a:gd name="connsiteY13" fmla="*/ 141350 h 150113"/>
                <a:gd name="connsiteX14" fmla="*/ 78994 w 106298"/>
                <a:gd name="connsiteY14" fmla="*/ 139192 h 150113"/>
                <a:gd name="connsiteX15" fmla="*/ 82042 w 106298"/>
                <a:gd name="connsiteY15" fmla="*/ 144145 h 150113"/>
                <a:gd name="connsiteX16" fmla="*/ 92202 w 106298"/>
                <a:gd name="connsiteY16" fmla="*/ 148336 h 150113"/>
                <a:gd name="connsiteX17" fmla="*/ 102362 w 106298"/>
                <a:gd name="connsiteY17" fmla="*/ 144145 h 150113"/>
                <a:gd name="connsiteX18" fmla="*/ 106299 w 106298"/>
                <a:gd name="connsiteY18" fmla="*/ 133985 h 150113"/>
                <a:gd name="connsiteX19" fmla="*/ 106299 w 106298"/>
                <a:gd name="connsiteY19" fmla="*/ 14350 h 150113"/>
                <a:gd name="connsiteX20" fmla="*/ 102235 w 106298"/>
                <a:gd name="connsiteY20" fmla="*/ 4063 h 150113"/>
                <a:gd name="connsiteX21" fmla="*/ 92202 w 106298"/>
                <a:gd name="connsiteY21" fmla="*/ 0 h 150113"/>
                <a:gd name="connsiteX22" fmla="*/ 75819 w 106298"/>
                <a:gd name="connsiteY22" fmla="*/ 109474 h 150113"/>
                <a:gd name="connsiteX23" fmla="*/ 66675 w 106298"/>
                <a:gd name="connsiteY23" fmla="*/ 120142 h 150113"/>
                <a:gd name="connsiteX24" fmla="*/ 53213 w 106298"/>
                <a:gd name="connsiteY24" fmla="*/ 123951 h 150113"/>
                <a:gd name="connsiteX25" fmla="*/ 39878 w 106298"/>
                <a:gd name="connsiteY25" fmla="*/ 120142 h 150113"/>
                <a:gd name="connsiteX26" fmla="*/ 30734 w 106298"/>
                <a:gd name="connsiteY26" fmla="*/ 109474 h 150113"/>
                <a:gd name="connsiteX27" fmla="*/ 27432 w 106298"/>
                <a:gd name="connsiteY27" fmla="*/ 94107 h 150113"/>
                <a:gd name="connsiteX28" fmla="*/ 30734 w 106298"/>
                <a:gd name="connsiteY28" fmla="*/ 78612 h 150113"/>
                <a:gd name="connsiteX29" fmla="*/ 39878 w 106298"/>
                <a:gd name="connsiteY29" fmla="*/ 67945 h 150113"/>
                <a:gd name="connsiteX30" fmla="*/ 53213 w 106298"/>
                <a:gd name="connsiteY30" fmla="*/ 64135 h 150113"/>
                <a:gd name="connsiteX31" fmla="*/ 66675 w 106298"/>
                <a:gd name="connsiteY31" fmla="*/ 67945 h 150113"/>
                <a:gd name="connsiteX32" fmla="*/ 75819 w 106298"/>
                <a:gd name="connsiteY32" fmla="*/ 78612 h 150113"/>
                <a:gd name="connsiteX33" fmla="*/ 79121 w 106298"/>
                <a:gd name="connsiteY33" fmla="*/ 94234 h 150113"/>
                <a:gd name="connsiteX34" fmla="*/ 75819 w 106298"/>
                <a:gd name="connsiteY34" fmla="*/ 109600 h 150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50113">
                  <a:moveTo>
                    <a:pt x="92202" y="0"/>
                  </a:moveTo>
                  <a:cubicBezTo>
                    <a:pt x="88138" y="0"/>
                    <a:pt x="84709" y="1397"/>
                    <a:pt x="82042" y="4190"/>
                  </a:cubicBezTo>
                  <a:cubicBezTo>
                    <a:pt x="79375" y="6858"/>
                    <a:pt x="78105" y="10287"/>
                    <a:pt x="78105" y="14350"/>
                  </a:cubicBezTo>
                  <a:lnTo>
                    <a:pt x="78105" y="46989"/>
                  </a:lnTo>
                  <a:cubicBezTo>
                    <a:pt x="74549" y="44323"/>
                    <a:pt x="70359" y="42163"/>
                    <a:pt x="65532" y="40386"/>
                  </a:cubicBezTo>
                  <a:cubicBezTo>
                    <a:pt x="60579" y="38608"/>
                    <a:pt x="55245" y="37719"/>
                    <a:pt x="49403" y="37719"/>
                  </a:cubicBezTo>
                  <a:cubicBezTo>
                    <a:pt x="40259" y="37719"/>
                    <a:pt x="31877" y="40132"/>
                    <a:pt x="24384" y="44958"/>
                  </a:cubicBezTo>
                  <a:cubicBezTo>
                    <a:pt x="16891" y="49784"/>
                    <a:pt x="10922" y="56514"/>
                    <a:pt x="6604" y="64897"/>
                  </a:cubicBezTo>
                  <a:cubicBezTo>
                    <a:pt x="2286" y="73278"/>
                    <a:pt x="0" y="83058"/>
                    <a:pt x="0" y="93980"/>
                  </a:cubicBezTo>
                  <a:cubicBezTo>
                    <a:pt x="0" y="104901"/>
                    <a:pt x="2159" y="114553"/>
                    <a:pt x="6604" y="122936"/>
                  </a:cubicBezTo>
                  <a:cubicBezTo>
                    <a:pt x="10922" y="131318"/>
                    <a:pt x="17018" y="138049"/>
                    <a:pt x="24638" y="142875"/>
                  </a:cubicBezTo>
                  <a:cubicBezTo>
                    <a:pt x="32258" y="147700"/>
                    <a:pt x="40767" y="150113"/>
                    <a:pt x="50165" y="150113"/>
                  </a:cubicBezTo>
                  <a:cubicBezTo>
                    <a:pt x="55372" y="150113"/>
                    <a:pt x="60198" y="149225"/>
                    <a:pt x="64770" y="147574"/>
                  </a:cubicBezTo>
                  <a:cubicBezTo>
                    <a:pt x="69215" y="145923"/>
                    <a:pt x="73025" y="143763"/>
                    <a:pt x="76327" y="141350"/>
                  </a:cubicBezTo>
                  <a:cubicBezTo>
                    <a:pt x="77343" y="140588"/>
                    <a:pt x="78232" y="139953"/>
                    <a:pt x="78994" y="139192"/>
                  </a:cubicBezTo>
                  <a:cubicBezTo>
                    <a:pt x="79629" y="140970"/>
                    <a:pt x="80645" y="142621"/>
                    <a:pt x="82042" y="144145"/>
                  </a:cubicBezTo>
                  <a:cubicBezTo>
                    <a:pt x="84709" y="146938"/>
                    <a:pt x="88138" y="148336"/>
                    <a:pt x="92202" y="148336"/>
                  </a:cubicBezTo>
                  <a:cubicBezTo>
                    <a:pt x="96266" y="148336"/>
                    <a:pt x="99695" y="146938"/>
                    <a:pt x="102362" y="144145"/>
                  </a:cubicBezTo>
                  <a:cubicBezTo>
                    <a:pt x="105029" y="141477"/>
                    <a:pt x="106299" y="138049"/>
                    <a:pt x="106299" y="133985"/>
                  </a:cubicBezTo>
                  <a:lnTo>
                    <a:pt x="106299" y="14350"/>
                  </a:lnTo>
                  <a:cubicBezTo>
                    <a:pt x="106299" y="10160"/>
                    <a:pt x="104902" y="6731"/>
                    <a:pt x="102235" y="4063"/>
                  </a:cubicBezTo>
                  <a:cubicBezTo>
                    <a:pt x="99568" y="1397"/>
                    <a:pt x="96139" y="0"/>
                    <a:pt x="92202" y="0"/>
                  </a:cubicBezTo>
                  <a:moveTo>
                    <a:pt x="75819" y="109474"/>
                  </a:moveTo>
                  <a:cubicBezTo>
                    <a:pt x="73660" y="113919"/>
                    <a:pt x="70612" y="117475"/>
                    <a:pt x="66675" y="120142"/>
                  </a:cubicBezTo>
                  <a:cubicBezTo>
                    <a:pt x="62865" y="122682"/>
                    <a:pt x="58293" y="123951"/>
                    <a:pt x="53213" y="123951"/>
                  </a:cubicBezTo>
                  <a:cubicBezTo>
                    <a:pt x="48133" y="123951"/>
                    <a:pt x="43688" y="122682"/>
                    <a:pt x="39878" y="120142"/>
                  </a:cubicBezTo>
                  <a:cubicBezTo>
                    <a:pt x="36068" y="117601"/>
                    <a:pt x="32893" y="114046"/>
                    <a:pt x="30734" y="109474"/>
                  </a:cubicBezTo>
                  <a:cubicBezTo>
                    <a:pt x="28575" y="104901"/>
                    <a:pt x="27432" y="99822"/>
                    <a:pt x="27432" y="94107"/>
                  </a:cubicBezTo>
                  <a:cubicBezTo>
                    <a:pt x="27432" y="88392"/>
                    <a:pt x="28575" y="83058"/>
                    <a:pt x="30734" y="78612"/>
                  </a:cubicBezTo>
                  <a:cubicBezTo>
                    <a:pt x="32893" y="74168"/>
                    <a:pt x="35941" y="70612"/>
                    <a:pt x="39878" y="67945"/>
                  </a:cubicBezTo>
                  <a:cubicBezTo>
                    <a:pt x="43688" y="65405"/>
                    <a:pt x="48133" y="64135"/>
                    <a:pt x="53213" y="64135"/>
                  </a:cubicBezTo>
                  <a:cubicBezTo>
                    <a:pt x="58293" y="64135"/>
                    <a:pt x="62865" y="65405"/>
                    <a:pt x="66675" y="67945"/>
                  </a:cubicBezTo>
                  <a:cubicBezTo>
                    <a:pt x="70485" y="70485"/>
                    <a:pt x="73660" y="74040"/>
                    <a:pt x="75819" y="78612"/>
                  </a:cubicBezTo>
                  <a:cubicBezTo>
                    <a:pt x="77978" y="83185"/>
                    <a:pt x="79121" y="88392"/>
                    <a:pt x="79121" y="94234"/>
                  </a:cubicBezTo>
                  <a:cubicBezTo>
                    <a:pt x="79121" y="100075"/>
                    <a:pt x="77978" y="105028"/>
                    <a:pt x="75819" y="109600"/>
                  </a:cubicBezTo>
                </a:path>
              </a:pathLst>
            </a:custGeom>
            <a:grpFill/>
            <a:ln w="12700" cap="flat">
              <a:noFill/>
              <a:prstDash val="solid"/>
              <a:miter/>
            </a:ln>
          </p:spPr>
          <p:txBody>
            <a:bodyPr rtlCol="0" anchor="ctr"/>
            <a:lstStyle/>
            <a:p>
              <a:endParaRPr lang="nl-NL"/>
            </a:p>
          </p:txBody>
        </p:sp>
        <p:sp>
          <p:nvSpPr>
            <p:cNvPr id="23" name="Vrije vorm: vorm 22">
              <a:extLst>
                <a:ext uri="{FF2B5EF4-FFF2-40B4-BE49-F238E27FC236}">
                  <a16:creationId xmlns:a16="http://schemas.microsoft.com/office/drawing/2014/main" id="{9D51103D-0092-7E7F-F4B2-159A3C16250A}"/>
                </a:ext>
              </a:extLst>
            </p:cNvPr>
            <p:cNvSpPr/>
            <p:nvPr/>
          </p:nvSpPr>
          <p:spPr>
            <a:xfrm>
              <a:off x="11847194" y="6651625"/>
              <a:ext cx="28194" cy="110617"/>
            </a:xfrm>
            <a:custGeom>
              <a:avLst/>
              <a:gdLst>
                <a:gd name="connsiteX0" fmla="*/ 14098 w 28194"/>
                <a:gd name="connsiteY0" fmla="*/ 0 h 110617"/>
                <a:gd name="connsiteX1" fmla="*/ 3937 w 28194"/>
                <a:gd name="connsiteY1" fmla="*/ 4191 h 110617"/>
                <a:gd name="connsiteX2" fmla="*/ 0 w 28194"/>
                <a:gd name="connsiteY2" fmla="*/ 14351 h 110617"/>
                <a:gd name="connsiteX3" fmla="*/ 0 w 28194"/>
                <a:gd name="connsiteY3" fmla="*/ 96266 h 110617"/>
                <a:gd name="connsiteX4" fmla="*/ 3937 w 28194"/>
                <a:gd name="connsiteY4" fmla="*/ 106426 h 110617"/>
                <a:gd name="connsiteX5" fmla="*/ 14098 w 28194"/>
                <a:gd name="connsiteY5" fmla="*/ 110617 h 110617"/>
                <a:gd name="connsiteX6" fmla="*/ 24257 w 28194"/>
                <a:gd name="connsiteY6" fmla="*/ 106426 h 110617"/>
                <a:gd name="connsiteX7" fmla="*/ 28194 w 28194"/>
                <a:gd name="connsiteY7" fmla="*/ 96266 h 110617"/>
                <a:gd name="connsiteX8" fmla="*/ 28194 w 28194"/>
                <a:gd name="connsiteY8" fmla="*/ 14351 h 110617"/>
                <a:gd name="connsiteX9" fmla="*/ 24257 w 28194"/>
                <a:gd name="connsiteY9" fmla="*/ 4191 h 110617"/>
                <a:gd name="connsiteX10" fmla="*/ 14098 w 28194"/>
                <a:gd name="connsiteY10" fmla="*/ 0 h 110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8194" h="110617">
                  <a:moveTo>
                    <a:pt x="14098" y="0"/>
                  </a:moveTo>
                  <a:cubicBezTo>
                    <a:pt x="10033" y="0"/>
                    <a:pt x="6604" y="1397"/>
                    <a:pt x="3937" y="4191"/>
                  </a:cubicBezTo>
                  <a:cubicBezTo>
                    <a:pt x="1270" y="6858"/>
                    <a:pt x="0" y="10287"/>
                    <a:pt x="0" y="14351"/>
                  </a:cubicBezTo>
                  <a:lnTo>
                    <a:pt x="0" y="96266"/>
                  </a:lnTo>
                  <a:cubicBezTo>
                    <a:pt x="0" y="100330"/>
                    <a:pt x="1398" y="103759"/>
                    <a:pt x="3937" y="106426"/>
                  </a:cubicBezTo>
                  <a:cubicBezTo>
                    <a:pt x="6604" y="109220"/>
                    <a:pt x="10033" y="110617"/>
                    <a:pt x="14098" y="110617"/>
                  </a:cubicBezTo>
                  <a:cubicBezTo>
                    <a:pt x="18162" y="110617"/>
                    <a:pt x="21590" y="109220"/>
                    <a:pt x="24257" y="106426"/>
                  </a:cubicBezTo>
                  <a:cubicBezTo>
                    <a:pt x="26924" y="103759"/>
                    <a:pt x="28194" y="100330"/>
                    <a:pt x="28194" y="96266"/>
                  </a:cubicBezTo>
                  <a:lnTo>
                    <a:pt x="28194" y="14351"/>
                  </a:lnTo>
                  <a:cubicBezTo>
                    <a:pt x="28194" y="10287"/>
                    <a:pt x="26798" y="6985"/>
                    <a:pt x="24257" y="4191"/>
                  </a:cubicBezTo>
                  <a:cubicBezTo>
                    <a:pt x="21590" y="1397"/>
                    <a:pt x="18162" y="0"/>
                    <a:pt x="14098" y="0"/>
                  </a:cubicBezTo>
                </a:path>
              </a:pathLst>
            </a:custGeom>
            <a:grpFill/>
            <a:ln w="12700" cap="flat">
              <a:noFill/>
              <a:prstDash val="solid"/>
              <a:miter/>
            </a:ln>
          </p:spPr>
          <p:txBody>
            <a:bodyPr rtlCol="0" anchor="ctr"/>
            <a:lstStyle/>
            <a:p>
              <a:endParaRPr lang="nl-NL"/>
            </a:p>
          </p:txBody>
        </p:sp>
        <p:sp>
          <p:nvSpPr>
            <p:cNvPr id="24" name="Vrije vorm: vorm 23">
              <a:extLst>
                <a:ext uri="{FF2B5EF4-FFF2-40B4-BE49-F238E27FC236}">
                  <a16:creationId xmlns:a16="http://schemas.microsoft.com/office/drawing/2014/main" id="{DCBD9947-9E56-78EA-7B11-168D2818823D}"/>
                </a:ext>
              </a:extLst>
            </p:cNvPr>
            <p:cNvSpPr/>
            <p:nvPr/>
          </p:nvSpPr>
          <p:spPr>
            <a:xfrm>
              <a:off x="11890502" y="6651625"/>
              <a:ext cx="106298" cy="112394"/>
            </a:xfrm>
            <a:custGeom>
              <a:avLst/>
              <a:gdLst>
                <a:gd name="connsiteX0" fmla="*/ 102108 w 106298"/>
                <a:gd name="connsiteY0" fmla="*/ 4064 h 112394"/>
                <a:gd name="connsiteX1" fmla="*/ 92075 w 106298"/>
                <a:gd name="connsiteY1" fmla="*/ 0 h 112394"/>
                <a:gd name="connsiteX2" fmla="*/ 81915 w 106298"/>
                <a:gd name="connsiteY2" fmla="*/ 4191 h 112394"/>
                <a:gd name="connsiteX3" fmla="*/ 78613 w 106298"/>
                <a:gd name="connsiteY3" fmla="*/ 9779 h 112394"/>
                <a:gd name="connsiteX4" fmla="*/ 78232 w 106298"/>
                <a:gd name="connsiteY4" fmla="*/ 9398 h 112394"/>
                <a:gd name="connsiteX5" fmla="*/ 65532 w 106298"/>
                <a:gd name="connsiteY5" fmla="*/ 2667 h 112394"/>
                <a:gd name="connsiteX6" fmla="*/ 49403 w 106298"/>
                <a:gd name="connsiteY6" fmla="*/ 0 h 112394"/>
                <a:gd name="connsiteX7" fmla="*/ 24384 w 106298"/>
                <a:gd name="connsiteY7" fmla="*/ 7239 h 112394"/>
                <a:gd name="connsiteX8" fmla="*/ 6604 w 106298"/>
                <a:gd name="connsiteY8" fmla="*/ 27178 h 112394"/>
                <a:gd name="connsiteX9" fmla="*/ 0 w 106298"/>
                <a:gd name="connsiteY9" fmla="*/ 56261 h 112394"/>
                <a:gd name="connsiteX10" fmla="*/ 6604 w 106298"/>
                <a:gd name="connsiteY10" fmla="*/ 85217 h 112394"/>
                <a:gd name="connsiteX11" fmla="*/ 24638 w 106298"/>
                <a:gd name="connsiteY11" fmla="*/ 105156 h 112394"/>
                <a:gd name="connsiteX12" fmla="*/ 50165 w 106298"/>
                <a:gd name="connsiteY12" fmla="*/ 112395 h 112394"/>
                <a:gd name="connsiteX13" fmla="*/ 64770 w 106298"/>
                <a:gd name="connsiteY13" fmla="*/ 109855 h 112394"/>
                <a:gd name="connsiteX14" fmla="*/ 76327 w 106298"/>
                <a:gd name="connsiteY14" fmla="*/ 103632 h 112394"/>
                <a:gd name="connsiteX15" fmla="*/ 78994 w 106298"/>
                <a:gd name="connsiteY15" fmla="*/ 101473 h 112394"/>
                <a:gd name="connsiteX16" fmla="*/ 82042 w 106298"/>
                <a:gd name="connsiteY16" fmla="*/ 106426 h 112394"/>
                <a:gd name="connsiteX17" fmla="*/ 92202 w 106298"/>
                <a:gd name="connsiteY17" fmla="*/ 110617 h 112394"/>
                <a:gd name="connsiteX18" fmla="*/ 102362 w 106298"/>
                <a:gd name="connsiteY18" fmla="*/ 106426 h 112394"/>
                <a:gd name="connsiteX19" fmla="*/ 106299 w 106298"/>
                <a:gd name="connsiteY19" fmla="*/ 96266 h 112394"/>
                <a:gd name="connsiteX20" fmla="*/ 106299 w 106298"/>
                <a:gd name="connsiteY20" fmla="*/ 14351 h 112394"/>
                <a:gd name="connsiteX21" fmla="*/ 102235 w 106298"/>
                <a:gd name="connsiteY21" fmla="*/ 4064 h 112394"/>
                <a:gd name="connsiteX22" fmla="*/ 75565 w 106298"/>
                <a:gd name="connsiteY22" fmla="*/ 71755 h 112394"/>
                <a:gd name="connsiteX23" fmla="*/ 66421 w 106298"/>
                <a:gd name="connsiteY23" fmla="*/ 82423 h 112394"/>
                <a:gd name="connsiteX24" fmla="*/ 52959 w 106298"/>
                <a:gd name="connsiteY24" fmla="*/ 86233 h 112394"/>
                <a:gd name="connsiteX25" fmla="*/ 39624 w 106298"/>
                <a:gd name="connsiteY25" fmla="*/ 82423 h 112394"/>
                <a:gd name="connsiteX26" fmla="*/ 30480 w 106298"/>
                <a:gd name="connsiteY26" fmla="*/ 71755 h 112394"/>
                <a:gd name="connsiteX27" fmla="*/ 27178 w 106298"/>
                <a:gd name="connsiteY27" fmla="*/ 56388 h 112394"/>
                <a:gd name="connsiteX28" fmla="*/ 30480 w 106298"/>
                <a:gd name="connsiteY28" fmla="*/ 40894 h 112394"/>
                <a:gd name="connsiteX29" fmla="*/ 39624 w 106298"/>
                <a:gd name="connsiteY29" fmla="*/ 30226 h 112394"/>
                <a:gd name="connsiteX30" fmla="*/ 52959 w 106298"/>
                <a:gd name="connsiteY30" fmla="*/ 26416 h 112394"/>
                <a:gd name="connsiteX31" fmla="*/ 66421 w 106298"/>
                <a:gd name="connsiteY31" fmla="*/ 30226 h 112394"/>
                <a:gd name="connsiteX32" fmla="*/ 75565 w 106298"/>
                <a:gd name="connsiteY32" fmla="*/ 40894 h 112394"/>
                <a:gd name="connsiteX33" fmla="*/ 78867 w 106298"/>
                <a:gd name="connsiteY33" fmla="*/ 56515 h 112394"/>
                <a:gd name="connsiteX34" fmla="*/ 75565 w 106298"/>
                <a:gd name="connsiteY34" fmla="*/ 71882 h 11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06298" h="112394">
                  <a:moveTo>
                    <a:pt x="102108" y="4064"/>
                  </a:moveTo>
                  <a:cubicBezTo>
                    <a:pt x="99441" y="1397"/>
                    <a:pt x="96012" y="0"/>
                    <a:pt x="92075" y="0"/>
                  </a:cubicBezTo>
                  <a:cubicBezTo>
                    <a:pt x="88138" y="0"/>
                    <a:pt x="84582" y="1397"/>
                    <a:pt x="81915" y="4191"/>
                  </a:cubicBezTo>
                  <a:cubicBezTo>
                    <a:pt x="80391" y="5842"/>
                    <a:pt x="79248" y="7747"/>
                    <a:pt x="78613" y="9779"/>
                  </a:cubicBezTo>
                  <a:cubicBezTo>
                    <a:pt x="78486" y="9779"/>
                    <a:pt x="78359" y="9525"/>
                    <a:pt x="78232" y="9398"/>
                  </a:cubicBezTo>
                  <a:cubicBezTo>
                    <a:pt x="74676" y="6731"/>
                    <a:pt x="70358" y="4445"/>
                    <a:pt x="65532" y="2667"/>
                  </a:cubicBezTo>
                  <a:cubicBezTo>
                    <a:pt x="60579" y="889"/>
                    <a:pt x="55245" y="0"/>
                    <a:pt x="49403" y="0"/>
                  </a:cubicBezTo>
                  <a:cubicBezTo>
                    <a:pt x="40259" y="0"/>
                    <a:pt x="31877" y="2413"/>
                    <a:pt x="24384" y="7239"/>
                  </a:cubicBezTo>
                  <a:cubicBezTo>
                    <a:pt x="16891" y="12065"/>
                    <a:pt x="10922" y="18796"/>
                    <a:pt x="6604" y="27178"/>
                  </a:cubicBezTo>
                  <a:cubicBezTo>
                    <a:pt x="2286" y="35560"/>
                    <a:pt x="0" y="45339"/>
                    <a:pt x="0" y="56261"/>
                  </a:cubicBezTo>
                  <a:cubicBezTo>
                    <a:pt x="0" y="67183"/>
                    <a:pt x="2159" y="76835"/>
                    <a:pt x="6604" y="85217"/>
                  </a:cubicBezTo>
                  <a:cubicBezTo>
                    <a:pt x="10922" y="93599"/>
                    <a:pt x="17018" y="100330"/>
                    <a:pt x="24638" y="105156"/>
                  </a:cubicBezTo>
                  <a:cubicBezTo>
                    <a:pt x="32258" y="109982"/>
                    <a:pt x="40767" y="112395"/>
                    <a:pt x="50165" y="112395"/>
                  </a:cubicBezTo>
                  <a:cubicBezTo>
                    <a:pt x="55372" y="112395"/>
                    <a:pt x="60198" y="111506"/>
                    <a:pt x="64770" y="109855"/>
                  </a:cubicBezTo>
                  <a:cubicBezTo>
                    <a:pt x="69215" y="108204"/>
                    <a:pt x="73025" y="106045"/>
                    <a:pt x="76327" y="103632"/>
                  </a:cubicBezTo>
                  <a:cubicBezTo>
                    <a:pt x="77343" y="102870"/>
                    <a:pt x="78232" y="102235"/>
                    <a:pt x="78994" y="101473"/>
                  </a:cubicBezTo>
                  <a:cubicBezTo>
                    <a:pt x="79629" y="103251"/>
                    <a:pt x="80645" y="104902"/>
                    <a:pt x="82042" y="106426"/>
                  </a:cubicBezTo>
                  <a:cubicBezTo>
                    <a:pt x="84709" y="109220"/>
                    <a:pt x="88138" y="110617"/>
                    <a:pt x="92202" y="110617"/>
                  </a:cubicBezTo>
                  <a:cubicBezTo>
                    <a:pt x="96266" y="110617"/>
                    <a:pt x="99695" y="109220"/>
                    <a:pt x="102362" y="106426"/>
                  </a:cubicBezTo>
                  <a:cubicBezTo>
                    <a:pt x="105029" y="103759"/>
                    <a:pt x="106299" y="100330"/>
                    <a:pt x="106299" y="96266"/>
                  </a:cubicBezTo>
                  <a:lnTo>
                    <a:pt x="106299" y="14351"/>
                  </a:lnTo>
                  <a:cubicBezTo>
                    <a:pt x="106299" y="10160"/>
                    <a:pt x="104902" y="6731"/>
                    <a:pt x="102235" y="4064"/>
                  </a:cubicBezTo>
                  <a:moveTo>
                    <a:pt x="75565" y="71755"/>
                  </a:moveTo>
                  <a:cubicBezTo>
                    <a:pt x="73406" y="76200"/>
                    <a:pt x="70358" y="79756"/>
                    <a:pt x="66421" y="82423"/>
                  </a:cubicBezTo>
                  <a:cubicBezTo>
                    <a:pt x="62611" y="84963"/>
                    <a:pt x="58039" y="86233"/>
                    <a:pt x="52959" y="86233"/>
                  </a:cubicBezTo>
                  <a:cubicBezTo>
                    <a:pt x="47879" y="86233"/>
                    <a:pt x="43434" y="84963"/>
                    <a:pt x="39624" y="82423"/>
                  </a:cubicBezTo>
                  <a:cubicBezTo>
                    <a:pt x="35814" y="79883"/>
                    <a:pt x="32639" y="76327"/>
                    <a:pt x="30480" y="71755"/>
                  </a:cubicBezTo>
                  <a:cubicBezTo>
                    <a:pt x="28321" y="67183"/>
                    <a:pt x="27178" y="62103"/>
                    <a:pt x="27178" y="56388"/>
                  </a:cubicBezTo>
                  <a:cubicBezTo>
                    <a:pt x="27178" y="50673"/>
                    <a:pt x="28321" y="45339"/>
                    <a:pt x="30480" y="40894"/>
                  </a:cubicBezTo>
                  <a:cubicBezTo>
                    <a:pt x="32639" y="36449"/>
                    <a:pt x="35687" y="32893"/>
                    <a:pt x="39624" y="30226"/>
                  </a:cubicBezTo>
                  <a:cubicBezTo>
                    <a:pt x="43434" y="27686"/>
                    <a:pt x="47879" y="26416"/>
                    <a:pt x="52959" y="26416"/>
                  </a:cubicBezTo>
                  <a:cubicBezTo>
                    <a:pt x="58039" y="26416"/>
                    <a:pt x="62611" y="27686"/>
                    <a:pt x="66421" y="30226"/>
                  </a:cubicBezTo>
                  <a:cubicBezTo>
                    <a:pt x="70231" y="32766"/>
                    <a:pt x="73406" y="36322"/>
                    <a:pt x="75565" y="40894"/>
                  </a:cubicBezTo>
                  <a:cubicBezTo>
                    <a:pt x="77724" y="45466"/>
                    <a:pt x="78867" y="50673"/>
                    <a:pt x="78867" y="56515"/>
                  </a:cubicBezTo>
                  <a:cubicBezTo>
                    <a:pt x="78867" y="62357"/>
                    <a:pt x="77724" y="67310"/>
                    <a:pt x="75565" y="71882"/>
                  </a:cubicBezTo>
                </a:path>
              </a:pathLst>
            </a:custGeom>
            <a:grpFill/>
            <a:ln w="12700" cap="flat">
              <a:noFill/>
              <a:prstDash val="solid"/>
              <a:miter/>
            </a:ln>
          </p:spPr>
          <p:txBody>
            <a:bodyPr rtlCol="0" anchor="ctr"/>
            <a:lstStyle/>
            <a:p>
              <a:endParaRPr lang="nl-NL"/>
            </a:p>
          </p:txBody>
        </p:sp>
        <p:sp>
          <p:nvSpPr>
            <p:cNvPr id="25" name="Vrije vorm: vorm 24">
              <a:extLst>
                <a:ext uri="{FF2B5EF4-FFF2-40B4-BE49-F238E27FC236}">
                  <a16:creationId xmlns:a16="http://schemas.microsoft.com/office/drawing/2014/main" id="{2BE7E971-357E-A642-2667-73AD9B72F243}"/>
                </a:ext>
              </a:extLst>
            </p:cNvPr>
            <p:cNvSpPr/>
            <p:nvPr/>
          </p:nvSpPr>
          <p:spPr>
            <a:xfrm>
              <a:off x="11845708" y="6588759"/>
              <a:ext cx="54445" cy="54629"/>
            </a:xfrm>
            <a:custGeom>
              <a:avLst/>
              <a:gdLst>
                <a:gd name="connsiteX0" fmla="*/ 45048 w 54445"/>
                <a:gd name="connsiteY0" fmla="*/ 0 h 54629"/>
                <a:gd name="connsiteX1" fmla="*/ 25998 w 54445"/>
                <a:gd name="connsiteY1" fmla="*/ 0 h 54629"/>
                <a:gd name="connsiteX2" fmla="*/ 19267 w 54445"/>
                <a:gd name="connsiteY2" fmla="*/ 2794 h 54629"/>
                <a:gd name="connsiteX3" fmla="*/ 598 w 54445"/>
                <a:gd name="connsiteY3" fmla="*/ 21590 h 54629"/>
                <a:gd name="connsiteX4" fmla="*/ 1995 w 54445"/>
                <a:gd name="connsiteY4" fmla="*/ 25147 h 54629"/>
                <a:gd name="connsiteX5" fmla="*/ 19901 w 54445"/>
                <a:gd name="connsiteY5" fmla="*/ 25147 h 54629"/>
                <a:gd name="connsiteX6" fmla="*/ 29426 w 54445"/>
                <a:gd name="connsiteY6" fmla="*/ 34798 h 54629"/>
                <a:gd name="connsiteX7" fmla="*/ 29426 w 54445"/>
                <a:gd name="connsiteY7" fmla="*/ 52578 h 54629"/>
                <a:gd name="connsiteX8" fmla="*/ 32983 w 54445"/>
                <a:gd name="connsiteY8" fmla="*/ 53975 h 54629"/>
                <a:gd name="connsiteX9" fmla="*/ 51651 w 54445"/>
                <a:gd name="connsiteY9" fmla="*/ 35306 h 54629"/>
                <a:gd name="connsiteX10" fmla="*/ 54446 w 54445"/>
                <a:gd name="connsiteY10" fmla="*/ 28575 h 54629"/>
                <a:gd name="connsiteX11" fmla="*/ 54446 w 54445"/>
                <a:gd name="connsiteY11" fmla="*/ 9652 h 54629"/>
                <a:gd name="connsiteX12" fmla="*/ 44921 w 54445"/>
                <a:gd name="connsiteY12" fmla="*/ 127 h 54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4445" h="54629">
                  <a:moveTo>
                    <a:pt x="45048" y="0"/>
                  </a:moveTo>
                  <a:lnTo>
                    <a:pt x="25998" y="0"/>
                  </a:lnTo>
                  <a:cubicBezTo>
                    <a:pt x="23458" y="0"/>
                    <a:pt x="21045" y="1016"/>
                    <a:pt x="19267" y="2794"/>
                  </a:cubicBezTo>
                  <a:lnTo>
                    <a:pt x="598" y="21590"/>
                  </a:lnTo>
                  <a:cubicBezTo>
                    <a:pt x="-672" y="22860"/>
                    <a:pt x="217" y="25147"/>
                    <a:pt x="1995" y="25147"/>
                  </a:cubicBezTo>
                  <a:lnTo>
                    <a:pt x="19901" y="25147"/>
                  </a:lnTo>
                  <a:cubicBezTo>
                    <a:pt x="25235" y="25147"/>
                    <a:pt x="29426" y="29464"/>
                    <a:pt x="29426" y="34798"/>
                  </a:cubicBezTo>
                  <a:lnTo>
                    <a:pt x="29426" y="52578"/>
                  </a:lnTo>
                  <a:cubicBezTo>
                    <a:pt x="29426" y="54356"/>
                    <a:pt x="31585" y="55372"/>
                    <a:pt x="32983" y="53975"/>
                  </a:cubicBezTo>
                  <a:lnTo>
                    <a:pt x="51651" y="35306"/>
                  </a:lnTo>
                  <a:cubicBezTo>
                    <a:pt x="53430" y="33528"/>
                    <a:pt x="54446" y="31115"/>
                    <a:pt x="54446" y="28575"/>
                  </a:cubicBezTo>
                  <a:lnTo>
                    <a:pt x="54446" y="9652"/>
                  </a:lnTo>
                  <a:cubicBezTo>
                    <a:pt x="54446" y="4445"/>
                    <a:pt x="50255" y="127"/>
                    <a:pt x="44921" y="127"/>
                  </a:cubicBezTo>
                </a:path>
              </a:pathLst>
            </a:custGeom>
            <a:grpFill/>
            <a:ln w="12700" cap="flat">
              <a:noFill/>
              <a:prstDash val="solid"/>
              <a:miter/>
            </a:ln>
          </p:spPr>
          <p:txBody>
            <a:bodyPr rtlCol="0" anchor="ctr"/>
            <a:lstStyle/>
            <a:p>
              <a:endParaRPr lang="nl-NL"/>
            </a:p>
          </p:txBody>
        </p:sp>
      </p:grpSp>
      <p:sp>
        <p:nvSpPr>
          <p:cNvPr id="12" name="Titel 11">
            <a:extLst>
              <a:ext uri="{FF2B5EF4-FFF2-40B4-BE49-F238E27FC236}">
                <a16:creationId xmlns:a16="http://schemas.microsoft.com/office/drawing/2014/main" id="{3EE32B7C-B0B2-1A7B-B34A-03854032890E}"/>
              </a:ext>
            </a:extLst>
          </p:cNvPr>
          <p:cNvSpPr>
            <a:spLocks noGrp="1"/>
          </p:cNvSpPr>
          <p:nvPr>
            <p:ph type="title" hasCustomPrompt="1"/>
          </p:nvPr>
        </p:nvSpPr>
        <p:spPr>
          <a:xfrm>
            <a:off x="515935" y="444500"/>
            <a:ext cx="5112000" cy="1151256"/>
          </a:xfrm>
        </p:spPr>
        <p:txBody>
          <a:bodyPr anchor="b"/>
          <a:lstStyle>
            <a:lvl1pPr>
              <a:lnSpc>
                <a:spcPts val="3000"/>
              </a:lnSpc>
              <a:defRPr/>
            </a:lvl1pPr>
          </a:lstStyle>
          <a:p>
            <a:r>
              <a:rPr lang="nl-NL"/>
              <a:t>Klik om stijl te </a:t>
            </a:r>
            <a:br>
              <a:rPr lang="nl-NL"/>
            </a:br>
            <a:r>
              <a:rPr lang="nl-NL"/>
              <a:t>bewerken</a:t>
            </a:r>
          </a:p>
        </p:txBody>
      </p:sp>
      <p:sp>
        <p:nvSpPr>
          <p:cNvPr id="14" name="Tijdelijke aanduiding voor tekst 13">
            <a:extLst>
              <a:ext uri="{FF2B5EF4-FFF2-40B4-BE49-F238E27FC236}">
                <a16:creationId xmlns:a16="http://schemas.microsoft.com/office/drawing/2014/main" id="{DDF43915-04B5-E75E-A6EC-A341FB1A1DA4}"/>
              </a:ext>
            </a:extLst>
          </p:cNvPr>
          <p:cNvSpPr>
            <a:spLocks noGrp="1"/>
          </p:cNvSpPr>
          <p:nvPr>
            <p:ph type="body" sz="quarter" idx="10" hasCustomPrompt="1"/>
          </p:nvPr>
        </p:nvSpPr>
        <p:spPr>
          <a:xfrm>
            <a:off x="515937" y="1680255"/>
            <a:ext cx="5112000" cy="360000"/>
          </a:xfrm>
        </p:spPr>
        <p:txBody>
          <a:bodyPr>
            <a:normAutofit/>
          </a:bodyPr>
          <a:lstStyle>
            <a:lvl1pPr marL="0" indent="0">
              <a:lnSpc>
                <a:spcPct val="100000"/>
              </a:lnSpc>
              <a:buNone/>
              <a:defRPr sz="1500"/>
            </a:lvl1pPr>
          </a:lstStyle>
          <a:p>
            <a:pPr lvl="0"/>
            <a:r>
              <a:rPr lang="nl-NL"/>
              <a:t>Klikken om een subtitel toe te voegen</a:t>
            </a:r>
          </a:p>
        </p:txBody>
      </p:sp>
      <p:sp>
        <p:nvSpPr>
          <p:cNvPr id="18" name="Tijdelijke aanduiding voor tekst 17">
            <a:extLst>
              <a:ext uri="{FF2B5EF4-FFF2-40B4-BE49-F238E27FC236}">
                <a16:creationId xmlns:a16="http://schemas.microsoft.com/office/drawing/2014/main" id="{43E26CE4-832D-6BD5-0F18-273FA8B6D671}"/>
              </a:ext>
            </a:extLst>
          </p:cNvPr>
          <p:cNvSpPr>
            <a:spLocks noGrp="1"/>
          </p:cNvSpPr>
          <p:nvPr>
            <p:ph type="body" sz="quarter" idx="11"/>
          </p:nvPr>
        </p:nvSpPr>
        <p:spPr>
          <a:xfrm>
            <a:off x="515936" y="2253405"/>
            <a:ext cx="5112000" cy="4435475"/>
          </a:xfrm>
        </p:spPr>
        <p:txBody>
          <a:bodyPr/>
          <a:lstStyle>
            <a:lvl1pPr marL="228600" indent="-228600">
              <a:buFontTx/>
              <a:buBlip>
                <a:blip r:embed="rId2"/>
              </a:buBlip>
              <a:defRPr/>
            </a:lvl1pPr>
            <a:lvl2pPr marL="504000" indent="-230400">
              <a:buFontTx/>
              <a:buBlip>
                <a:blip r:embed="rId2"/>
              </a:buBlip>
              <a:defRPr/>
            </a:lvl2pPr>
            <a:lvl3pPr marL="717550" indent="-177800">
              <a:buFontTx/>
              <a:buBlip>
                <a:blip r:embed="rId2"/>
              </a:buBlip>
              <a:defRPr/>
            </a:lvl3pPr>
            <a:lvl4pPr marL="936000" indent="-180000">
              <a:buFontTx/>
              <a:buBlip>
                <a:blip r:embed="rId2"/>
              </a:buBlip>
              <a:defRPr/>
            </a:lvl4pPr>
            <a:lvl5pPr marL="1165225" indent="-177800">
              <a:buFontTx/>
              <a:buBlip>
                <a:blip r:embed="rId2"/>
              </a:buBlip>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2" name="Tijdelijke aanduiding voor afbeelding 1">
            <a:extLst>
              <a:ext uri="{FF2B5EF4-FFF2-40B4-BE49-F238E27FC236}">
                <a16:creationId xmlns:a16="http://schemas.microsoft.com/office/drawing/2014/main" id="{C63F5DD1-CBD9-2289-0119-E7D8249A8151}"/>
              </a:ext>
            </a:extLst>
          </p:cNvPr>
          <p:cNvSpPr>
            <a:spLocks noGrp="1"/>
          </p:cNvSpPr>
          <p:nvPr>
            <p:ph type="pic" sz="quarter" idx="12"/>
          </p:nvPr>
        </p:nvSpPr>
        <p:spPr>
          <a:xfrm>
            <a:off x="6096000" y="444502"/>
            <a:ext cx="5461000" cy="6413499"/>
          </a:xfrm>
          <a:custGeom>
            <a:avLst/>
            <a:gdLst>
              <a:gd name="connsiteX0" fmla="*/ 0 w 5461000"/>
              <a:gd name="connsiteY0" fmla="*/ 0 h 6413499"/>
              <a:gd name="connsiteX1" fmla="*/ 4318019 w 5461000"/>
              <a:gd name="connsiteY1" fmla="*/ 0 h 6413499"/>
              <a:gd name="connsiteX2" fmla="*/ 4434791 w 5461000"/>
              <a:gd name="connsiteY2" fmla="*/ 5905 h 6413499"/>
              <a:gd name="connsiteX3" fmla="*/ 5461000 w 5461000"/>
              <a:gd name="connsiteY3" fmla="*/ 1142999 h 6413499"/>
              <a:gd name="connsiteX4" fmla="*/ 5461000 w 5461000"/>
              <a:gd name="connsiteY4" fmla="*/ 6413499 h 6413499"/>
              <a:gd name="connsiteX5" fmla="*/ 0 w 5461000"/>
              <a:gd name="connsiteY5" fmla="*/ 6413499 h 6413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61000" h="6413499">
                <a:moveTo>
                  <a:pt x="0" y="0"/>
                </a:moveTo>
                <a:lnTo>
                  <a:pt x="4318019" y="0"/>
                </a:lnTo>
                <a:lnTo>
                  <a:pt x="4434791" y="5905"/>
                </a:lnTo>
                <a:cubicBezTo>
                  <a:pt x="5010832" y="64486"/>
                  <a:pt x="5461000" y="551616"/>
                  <a:pt x="5461000" y="1142999"/>
                </a:cubicBezTo>
                <a:lnTo>
                  <a:pt x="5461000" y="6413499"/>
                </a:lnTo>
                <a:lnTo>
                  <a:pt x="0" y="6413499"/>
                </a:lnTo>
                <a:close/>
              </a:path>
            </a:pathLst>
          </a:custGeom>
          <a:solidFill>
            <a:schemeClr val="bg1">
              <a:lumMod val="85000"/>
            </a:schemeClr>
          </a:solidFill>
        </p:spPr>
        <p:txBody>
          <a:bodyPr wrap="square" tIns="180000">
            <a:noAutofit/>
          </a:bodyPr>
          <a:lstStyle>
            <a:lvl1pPr marL="0" indent="0" algn="ctr">
              <a:buNone/>
              <a:defRPr sz="1400"/>
            </a:lvl1pPr>
          </a:lstStyle>
          <a:p>
            <a:endParaRPr lang="nl-NL"/>
          </a:p>
        </p:txBody>
      </p:sp>
      <p:grpSp>
        <p:nvGrpSpPr>
          <p:cNvPr id="4" name="Groep 3">
            <a:extLst>
              <a:ext uri="{FF2B5EF4-FFF2-40B4-BE49-F238E27FC236}">
                <a16:creationId xmlns:a16="http://schemas.microsoft.com/office/drawing/2014/main" id="{30F35C69-5CA2-3C74-0E41-E700CEC02803}"/>
              </a:ext>
            </a:extLst>
          </p:cNvPr>
          <p:cNvGrpSpPr/>
          <p:nvPr userDrawn="1"/>
        </p:nvGrpSpPr>
        <p:grpSpPr>
          <a:xfrm>
            <a:off x="-3620530" y="2"/>
            <a:ext cx="3527668" cy="2850577"/>
            <a:chOff x="-3620530" y="2"/>
            <a:chExt cx="3527668" cy="2850577"/>
          </a:xfrm>
        </p:grpSpPr>
        <p:grpSp>
          <p:nvGrpSpPr>
            <p:cNvPr id="5" name="Groep 4">
              <a:extLst>
                <a:ext uri="{FF2B5EF4-FFF2-40B4-BE49-F238E27FC236}">
                  <a16:creationId xmlns:a16="http://schemas.microsoft.com/office/drawing/2014/main" id="{E360C902-4754-7AF5-4F83-E12F1AA54F06}"/>
                </a:ext>
              </a:extLst>
            </p:cNvPr>
            <p:cNvGrpSpPr/>
            <p:nvPr/>
          </p:nvGrpSpPr>
          <p:grpSpPr>
            <a:xfrm>
              <a:off x="-3620530" y="2"/>
              <a:ext cx="3527668" cy="2850577"/>
              <a:chOff x="-3913429" y="2"/>
              <a:chExt cx="3820567" cy="2850577"/>
            </a:xfrm>
          </p:grpSpPr>
          <p:sp>
            <p:nvSpPr>
              <p:cNvPr id="7" name="Rechthoek: afgeronde hoeken 6">
                <a:extLst>
                  <a:ext uri="{FF2B5EF4-FFF2-40B4-BE49-F238E27FC236}">
                    <a16:creationId xmlns:a16="http://schemas.microsoft.com/office/drawing/2014/main" id="{E2AE59FE-A24F-2B9B-45B4-C694AEDD471D}"/>
                  </a:ext>
                </a:extLst>
              </p:cNvPr>
              <p:cNvSpPr/>
              <p:nvPr userDrawn="1"/>
            </p:nvSpPr>
            <p:spPr>
              <a:xfrm>
                <a:off x="-3913429" y="479323"/>
                <a:ext cx="3820567" cy="2371256"/>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Gebruik de tekstniveau’s om gebruik te maken van de verschillende tekststijlen.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Klik op de knop voor het verhogen en verlagen van het lijstniveau, om te wisselen tussen de verschillende tekststijlen.</a:t>
                </a:r>
              </a:p>
              <a:p>
                <a:pPr marL="171450" indent="-171450">
                  <a:spcAft>
                    <a:spcPts val="400"/>
                  </a:spcAft>
                  <a:buClr>
                    <a:schemeClr val="tx1"/>
                  </a:buClr>
                  <a:buFont typeface="Arial" panose="020B0604020202020204" pitchFamily="34" charset="0"/>
                  <a:buChar char="•"/>
                </a:pPr>
                <a:endParaRPr lang="nl-NL" sz="1000" b="0">
                  <a:latin typeface="Arial" panose="020B0604020202020204" pitchFamily="34" charset="0"/>
                  <a:cs typeface="Arial" panose="020B0604020202020204" pitchFamily="34" charset="0"/>
                </a:endParaRPr>
              </a:p>
              <a:p>
                <a:pPr marL="171450" indent="-171450">
                  <a:spcAft>
                    <a:spcPts val="400"/>
                  </a:spcAft>
                  <a:buClr>
                    <a:schemeClr val="tx1"/>
                  </a:buClr>
                  <a:buFont typeface="Arial" panose="020B0604020202020204" pitchFamily="34" charset="0"/>
                  <a:buChar char="•"/>
                </a:pPr>
                <a:endParaRPr lang="nl-NL" sz="1000" b="0">
                  <a:latin typeface="Arial" panose="020B0604020202020204" pitchFamily="34" charset="0"/>
                  <a:cs typeface="Arial" panose="020B0604020202020204" pitchFamily="34" charset="0"/>
                </a:endParaRP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Je kunt de volgende tekstniveau’s gebruiken:</a:t>
                </a:r>
              </a:p>
              <a:p>
                <a:pPr marL="180975" indent="0">
                  <a:spcAft>
                    <a:spcPts val="400"/>
                  </a:spcAft>
                  <a:buClr>
                    <a:schemeClr val="tx1"/>
                  </a:buClr>
                  <a:buFont typeface="Arial" panose="020B0604020202020204" pitchFamily="34" charset="0"/>
                  <a:buNone/>
                </a:pPr>
                <a:r>
                  <a:rPr lang="nl-NL" sz="1500" b="1" kern="1200">
                    <a:solidFill>
                      <a:schemeClr val="tx2"/>
                    </a:solidFill>
                    <a:latin typeface="+mn-lt"/>
                    <a:ea typeface="+mn-ea"/>
                    <a:cs typeface="+mn-cs"/>
                  </a:rPr>
                  <a:t>Level 1</a:t>
                </a:r>
              </a:p>
              <a:p>
                <a:pPr marL="538163" indent="-285750">
                  <a:spcAft>
                    <a:spcPts val="400"/>
                  </a:spcAft>
                  <a:buClr>
                    <a:schemeClr val="tx1"/>
                  </a:buClr>
                  <a:buFontTx/>
                  <a:buBlip>
                    <a:blip r:embed="rId2"/>
                  </a:buBlip>
                  <a:tabLst>
                    <a:tab pos="538163" algn="l"/>
                  </a:tabLst>
                </a:pPr>
                <a:r>
                  <a:rPr lang="nl-NL" sz="1300" kern="1200">
                    <a:solidFill>
                      <a:schemeClr val="tx2"/>
                    </a:solidFill>
                    <a:latin typeface="+mn-lt"/>
                    <a:ea typeface="+mn-ea"/>
                    <a:cs typeface="+mn-cs"/>
                  </a:rPr>
                  <a:t>Level 2</a:t>
                </a:r>
              </a:p>
              <a:p>
                <a:pPr marL="720725" indent="-180975">
                  <a:spcAft>
                    <a:spcPts val="400"/>
                  </a:spcAft>
                  <a:buClr>
                    <a:schemeClr val="tx1"/>
                  </a:buClr>
                  <a:buFontTx/>
                  <a:buBlip>
                    <a:blip r:embed="rId2"/>
                  </a:buBlip>
                </a:pPr>
                <a:r>
                  <a:rPr lang="nl-NL" sz="900" b="0">
                    <a:solidFill>
                      <a:schemeClr val="tx2"/>
                    </a:solidFill>
                    <a:latin typeface="Arial" panose="020B0604020202020204" pitchFamily="34" charset="0"/>
                    <a:cs typeface="Arial" panose="020B0604020202020204" pitchFamily="34" charset="0"/>
                  </a:rPr>
                  <a:t>Level 3</a:t>
                </a:r>
              </a:p>
            </p:txBody>
          </p:sp>
          <p:sp>
            <p:nvSpPr>
              <p:cNvPr id="9" name="Rechthoek: afgeronde hoeken 8">
                <a:extLst>
                  <a:ext uri="{FF2B5EF4-FFF2-40B4-BE49-F238E27FC236}">
                    <a16:creationId xmlns:a16="http://schemas.microsoft.com/office/drawing/2014/main" id="{60AB175A-4E31-F11F-B33F-5468EC35BDD0}"/>
                  </a:ext>
                </a:extLst>
              </p:cNvPr>
              <p:cNvSpPr/>
              <p:nvPr userDrawn="1"/>
            </p:nvSpPr>
            <p:spPr>
              <a:xfrm>
                <a:off x="-3913429" y="2"/>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Tekstniveau’s gebruiken</a:t>
                </a:r>
                <a:endParaRPr lang="nl-NL" sz="900" b="0">
                  <a:solidFill>
                    <a:schemeClr val="bg1"/>
                  </a:solidFill>
                  <a:latin typeface="Arial" panose="020B0604020202020204" pitchFamily="34" charset="0"/>
                  <a:cs typeface="Arial" panose="020B0604020202020204" pitchFamily="34" charset="0"/>
                </a:endParaRPr>
              </a:p>
            </p:txBody>
          </p:sp>
        </p:grpSp>
        <p:pic>
          <p:nvPicPr>
            <p:cNvPr id="6" name="Afbeelding 5">
              <a:extLst>
                <a:ext uri="{FF2B5EF4-FFF2-40B4-BE49-F238E27FC236}">
                  <a16:creationId xmlns:a16="http://schemas.microsoft.com/office/drawing/2014/main" id="{0288E9E3-5E52-1409-EDCB-3D43547FD0D2}"/>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283964" y="1488376"/>
              <a:ext cx="669460" cy="293288"/>
            </a:xfrm>
            <a:prstGeom prst="rect">
              <a:avLst/>
            </a:prstGeom>
          </p:spPr>
        </p:pic>
      </p:grpSp>
      <p:grpSp>
        <p:nvGrpSpPr>
          <p:cNvPr id="10" name="Groep 9">
            <a:extLst>
              <a:ext uri="{FF2B5EF4-FFF2-40B4-BE49-F238E27FC236}">
                <a16:creationId xmlns:a16="http://schemas.microsoft.com/office/drawing/2014/main" id="{FACD61C9-1508-DA72-59B3-DEACE66A2CD7}"/>
              </a:ext>
            </a:extLst>
          </p:cNvPr>
          <p:cNvGrpSpPr/>
          <p:nvPr userDrawn="1"/>
        </p:nvGrpSpPr>
        <p:grpSpPr>
          <a:xfrm>
            <a:off x="-3620530" y="2958678"/>
            <a:ext cx="3527668" cy="3899322"/>
            <a:chOff x="-3913429" y="2864654"/>
            <a:chExt cx="3820567" cy="3899322"/>
          </a:xfrm>
        </p:grpSpPr>
        <p:sp>
          <p:nvSpPr>
            <p:cNvPr id="11" name="Rechthoek: afgeronde hoeken 10">
              <a:extLst>
                <a:ext uri="{FF2B5EF4-FFF2-40B4-BE49-F238E27FC236}">
                  <a16:creationId xmlns:a16="http://schemas.microsoft.com/office/drawing/2014/main" id="{3AD4D1BC-7DB2-7C86-FE7C-B2FBFAC946BC}"/>
                </a:ext>
              </a:extLst>
            </p:cNvPr>
            <p:cNvSpPr/>
            <p:nvPr userDrawn="1"/>
          </p:nvSpPr>
          <p:spPr>
            <a:xfrm>
              <a:off x="-3913429" y="3343976"/>
              <a:ext cx="3820567" cy="3420000"/>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Voeg een afbeelding toe door een afbeelding vanaf je bestanden naar deze slide te slepen. Of door op het icoon te klikken en een afbeelding in te voegen.</a:t>
              </a:r>
            </a:p>
            <a:p>
              <a:pPr marL="171450" indent="-171450" algn="l">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Als er al een afbeelding is toegevoegd, moet je deze eerst verwijderen. Nadat je dit hebt gedaan, komen er iconen tevoorschijn in het kader.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Wanneer je de afbeelding bij wilt snijden of een andere positie in het kader wilt geven, </a:t>
              </a:r>
              <a:r>
                <a:rPr lang="nl-NL" sz="1000">
                  <a:latin typeface="Arial" panose="020B0604020202020204" pitchFamily="34" charset="0"/>
                  <a:cs typeface="Arial" panose="020B0604020202020204" pitchFamily="34" charset="0"/>
                </a:rPr>
                <a:t>d</a:t>
              </a:r>
              <a:r>
                <a:rPr lang="nl-NL" sz="1000" b="0">
                  <a:latin typeface="Arial" panose="020B0604020202020204" pitchFamily="34" charset="0"/>
                  <a:cs typeface="Arial" panose="020B0604020202020204" pitchFamily="34" charset="0"/>
                </a:rPr>
                <a:t>an kun je dit doen door de afbeelding aan te klikken met de rechtermuisknop. Vervolgens kies je voor: “Bijsnijden”. </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Nu kun je de afbeelding bijsnijden door de zwarte hoeken te gebruiken. Je kunt ook de positie van de afbeelding wijzigen door de afbeelding te verslepen. </a:t>
              </a:r>
              <a:br>
                <a:rPr lang="nl-NL" sz="1000" b="0">
                  <a:latin typeface="Arial" panose="020B0604020202020204" pitchFamily="34" charset="0"/>
                  <a:cs typeface="Arial" panose="020B0604020202020204" pitchFamily="34" charset="0"/>
                </a:rPr>
              </a:br>
              <a:r>
                <a:rPr lang="nl-NL" sz="1000" b="0">
                  <a:latin typeface="Arial" panose="020B0604020202020204" pitchFamily="34" charset="0"/>
                  <a:cs typeface="Arial" panose="020B0604020202020204" pitchFamily="34" charset="0"/>
                </a:rPr>
                <a:t>Of de grijze rondjes verslepen om de afbeelding in het kader te positioneren.</a:t>
              </a:r>
            </a:p>
            <a:p>
              <a:pPr marL="171450" indent="-171450">
                <a:spcAft>
                  <a:spcPts val="400"/>
                </a:spcAft>
                <a:buClr>
                  <a:schemeClr val="tx1"/>
                </a:buClr>
                <a:buFont typeface="Arial" panose="020B0604020202020204" pitchFamily="34" charset="0"/>
                <a:buChar char="•"/>
              </a:pPr>
              <a:r>
                <a:rPr lang="nl-NL" sz="1000" b="0">
                  <a:latin typeface="Arial" panose="020B0604020202020204" pitchFamily="34" charset="0"/>
                  <a:cs typeface="Arial" panose="020B0604020202020204" pitchFamily="34" charset="0"/>
                </a:rPr>
                <a:t>Nadat je de wijzingen hebt doorgevoerd, klik je nogmaals op: “Bijsnijden”. Nu is de afbeelding gewijzigd. </a:t>
              </a:r>
            </a:p>
          </p:txBody>
        </p:sp>
        <p:sp>
          <p:nvSpPr>
            <p:cNvPr id="13" name="Rechthoek: afgeronde hoeken 12">
              <a:extLst>
                <a:ext uri="{FF2B5EF4-FFF2-40B4-BE49-F238E27FC236}">
                  <a16:creationId xmlns:a16="http://schemas.microsoft.com/office/drawing/2014/main" id="{7DD86F5B-68C0-19FF-9C7C-7DB790B9C6B4}"/>
                </a:ext>
              </a:extLst>
            </p:cNvPr>
            <p:cNvSpPr/>
            <p:nvPr userDrawn="1"/>
          </p:nvSpPr>
          <p:spPr>
            <a:xfrm>
              <a:off x="-3913429" y="2864654"/>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a:solidFill>
                    <a:schemeClr val="bg1"/>
                  </a:solidFill>
                  <a:latin typeface="Arial" panose="020B0604020202020204" pitchFamily="34" charset="0"/>
                  <a:cs typeface="Arial" panose="020B0604020202020204" pitchFamily="34" charset="0"/>
                </a:rPr>
                <a:t>Afbeeldingen toevoegen of wijzigen</a:t>
              </a:r>
              <a:endParaRPr lang="nl-NL" sz="900" b="0">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116655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61A0BCC8-AD83-4FF0-0A8B-585C87491ABE}"/>
              </a:ext>
            </a:extLst>
          </p:cNvPr>
          <p:cNvSpPr>
            <a:spLocks noGrp="1"/>
          </p:cNvSpPr>
          <p:nvPr>
            <p:ph type="title"/>
          </p:nvPr>
        </p:nvSpPr>
        <p:spPr>
          <a:xfrm>
            <a:off x="515938" y="365125"/>
            <a:ext cx="11160124" cy="1325563"/>
          </a:xfrm>
          <a:prstGeom prst="rect">
            <a:avLst/>
          </a:prstGeom>
        </p:spPr>
        <p:txBody>
          <a:bodyPr vert="horz" lIns="0" tIns="0" rIns="0" bIns="0" rtlCol="0" anchor="b">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8A46AF4B-7CFC-E79C-372C-BB89BECF8C42}"/>
              </a:ext>
            </a:extLst>
          </p:cNvPr>
          <p:cNvSpPr>
            <a:spLocks noGrp="1"/>
          </p:cNvSpPr>
          <p:nvPr>
            <p:ph type="body" idx="1"/>
          </p:nvPr>
        </p:nvSpPr>
        <p:spPr>
          <a:xfrm>
            <a:off x="515938" y="1825625"/>
            <a:ext cx="11160124" cy="4351338"/>
          </a:xfrm>
          <a:prstGeom prst="rect">
            <a:avLst/>
          </a:prstGeom>
        </p:spPr>
        <p:txBody>
          <a:bodyPr vert="horz" lIns="0" tIns="0" rIns="0" bIns="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C8DEFCE-78BE-3013-0562-65DDBB5689F6}"/>
              </a:ext>
            </a:extLst>
          </p:cNvPr>
          <p:cNvSpPr>
            <a:spLocks noGrp="1"/>
          </p:cNvSpPr>
          <p:nvPr>
            <p:ph type="dt" sz="half" idx="2"/>
          </p:nvPr>
        </p:nvSpPr>
        <p:spPr>
          <a:xfrm>
            <a:off x="515938" y="6356350"/>
            <a:ext cx="2743200" cy="365125"/>
          </a:xfrm>
          <a:prstGeom prst="rect">
            <a:avLst/>
          </a:prstGeom>
        </p:spPr>
        <p:txBody>
          <a:bodyPr vert="horz" lIns="0" tIns="0" rIns="0" bIns="0" rtlCol="0" anchor="ctr"/>
          <a:lstStyle>
            <a:lvl1pPr algn="l">
              <a:defRPr sz="1200">
                <a:solidFill>
                  <a:schemeClr val="tx2"/>
                </a:solidFill>
              </a:defRPr>
            </a:lvl1pPr>
          </a:lstStyle>
          <a:p>
            <a:fld id="{5E09E79B-21D6-42F7-BD6D-4C5CB0FB771A}" type="datetimeFigureOut">
              <a:rPr lang="nl-NL" smtClean="0"/>
              <a:pPr/>
              <a:t>16-7-2025</a:t>
            </a:fld>
            <a:endParaRPr lang="nl-NL"/>
          </a:p>
        </p:txBody>
      </p:sp>
      <p:sp>
        <p:nvSpPr>
          <p:cNvPr id="5" name="Tijdelijke aanduiding voor voettekst 4">
            <a:extLst>
              <a:ext uri="{FF2B5EF4-FFF2-40B4-BE49-F238E27FC236}">
                <a16:creationId xmlns:a16="http://schemas.microsoft.com/office/drawing/2014/main" id="{B1E9020D-7603-3DD8-1527-0C56F2FCD352}"/>
              </a:ext>
            </a:extLst>
          </p:cNvPr>
          <p:cNvSpPr>
            <a:spLocks noGrp="1"/>
          </p:cNvSpPr>
          <p:nvPr>
            <p:ph type="ftr" sz="quarter" idx="3"/>
          </p:nvPr>
        </p:nvSpPr>
        <p:spPr>
          <a:xfrm>
            <a:off x="4038600" y="6356350"/>
            <a:ext cx="4114800" cy="365125"/>
          </a:xfrm>
          <a:prstGeom prst="rect">
            <a:avLst/>
          </a:prstGeom>
        </p:spPr>
        <p:txBody>
          <a:bodyPr vert="horz" lIns="0" tIns="0" rIns="0" bIns="0" rtlCol="0" anchor="ctr"/>
          <a:lstStyle>
            <a:lvl1pPr algn="ctr">
              <a:defRPr sz="1200">
                <a:solidFill>
                  <a:schemeClr val="tx2"/>
                </a:solidFill>
              </a:defRPr>
            </a:lvl1pPr>
          </a:lstStyle>
          <a:p>
            <a:endParaRPr lang="nl-NL"/>
          </a:p>
        </p:txBody>
      </p:sp>
      <p:sp>
        <p:nvSpPr>
          <p:cNvPr id="6" name="Tijdelijke aanduiding voor dianummer 5">
            <a:extLst>
              <a:ext uri="{FF2B5EF4-FFF2-40B4-BE49-F238E27FC236}">
                <a16:creationId xmlns:a16="http://schemas.microsoft.com/office/drawing/2014/main" id="{135AFA75-1643-6FA4-40D8-BB539856C127}"/>
              </a:ext>
            </a:extLst>
          </p:cNvPr>
          <p:cNvSpPr>
            <a:spLocks noGrp="1"/>
          </p:cNvSpPr>
          <p:nvPr>
            <p:ph type="sldNum" sz="quarter" idx="4"/>
          </p:nvPr>
        </p:nvSpPr>
        <p:spPr>
          <a:xfrm>
            <a:off x="8932862" y="6356350"/>
            <a:ext cx="2743200" cy="365125"/>
          </a:xfrm>
          <a:prstGeom prst="rect">
            <a:avLst/>
          </a:prstGeom>
        </p:spPr>
        <p:txBody>
          <a:bodyPr vert="horz" lIns="0" tIns="0" rIns="0" bIns="0" rtlCol="0" anchor="ctr"/>
          <a:lstStyle>
            <a:lvl1pPr algn="r">
              <a:defRPr sz="1200">
                <a:solidFill>
                  <a:schemeClr val="tx2"/>
                </a:solidFill>
              </a:defRPr>
            </a:lvl1pPr>
          </a:lstStyle>
          <a:p>
            <a:fld id="{3DF8ED9D-B29B-48D2-A2D0-BAB5C2D7A691}" type="slidenum">
              <a:rPr lang="nl-NL" smtClean="0"/>
              <a:pPr/>
              <a:t>‹nr.›</a:t>
            </a:fld>
            <a:endParaRPr lang="nl-NL"/>
          </a:p>
        </p:txBody>
      </p:sp>
      <p:sp>
        <p:nvSpPr>
          <p:cNvPr id="8" name="Rechthoek: afgeronde hoeken 7">
            <a:extLst>
              <a:ext uri="{FF2B5EF4-FFF2-40B4-BE49-F238E27FC236}">
                <a16:creationId xmlns:a16="http://schemas.microsoft.com/office/drawing/2014/main" id="{96FFEABF-8493-6C78-9591-0793CA359F2A}"/>
              </a:ext>
            </a:extLst>
          </p:cNvPr>
          <p:cNvSpPr/>
          <p:nvPr userDrawn="1"/>
        </p:nvSpPr>
        <p:spPr>
          <a:xfrm>
            <a:off x="-3620530" y="-551240"/>
            <a:ext cx="3527668"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000" b="1" i="1" u="none">
                <a:solidFill>
                  <a:schemeClr val="bg1"/>
                </a:solidFill>
                <a:latin typeface="Arial" panose="020B0604020202020204" pitchFamily="34" charset="0"/>
                <a:cs typeface="Arial" panose="020B0604020202020204" pitchFamily="34" charset="0"/>
              </a:rPr>
              <a:t>Meer informatie? </a:t>
            </a:r>
            <a:r>
              <a:rPr lang="nl-NL" sz="1000" b="0" i="1">
                <a:solidFill>
                  <a:schemeClr val="bg1"/>
                </a:solidFill>
                <a:latin typeface="Arial" panose="020B0604020202020204" pitchFamily="34" charset="0"/>
                <a:cs typeface="Arial" panose="020B0604020202020204" pitchFamily="34" charset="0"/>
              </a:rPr>
              <a:t>Ga voor onze instructies naar: www.presentationfactory.nl/kennisbank</a:t>
            </a:r>
          </a:p>
        </p:txBody>
      </p:sp>
      <p:sp>
        <p:nvSpPr>
          <p:cNvPr id="9" name="Ovaal 8">
            <a:extLst>
              <a:ext uri="{FF2B5EF4-FFF2-40B4-BE49-F238E27FC236}">
                <a16:creationId xmlns:a16="http://schemas.microsoft.com/office/drawing/2014/main" id="{37F68A4E-12F7-5622-9F5B-C455E66BEE95}"/>
              </a:ext>
            </a:extLst>
          </p:cNvPr>
          <p:cNvSpPr/>
          <p:nvPr userDrawn="1"/>
        </p:nvSpPr>
        <p:spPr>
          <a:xfrm>
            <a:off x="0" y="-551240"/>
            <a:ext cx="479322" cy="479322"/>
          </a:xfrm>
          <a:prstGeom prst="ellipse">
            <a:avLst/>
          </a:prstGeom>
          <a:solidFill>
            <a:schemeClr val="tx2"/>
          </a:solidFill>
          <a:ln>
            <a:solidFill>
              <a:schemeClr val="bg1"/>
            </a:solidFill>
          </a:ln>
          <a:effectLst>
            <a:outerShdw sx="106000" sy="106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Ovaal 9">
            <a:extLst>
              <a:ext uri="{FF2B5EF4-FFF2-40B4-BE49-F238E27FC236}">
                <a16:creationId xmlns:a16="http://schemas.microsoft.com/office/drawing/2014/main" id="{9A8E1CCD-A67B-B468-069C-2D1A159130C2}"/>
              </a:ext>
            </a:extLst>
          </p:cNvPr>
          <p:cNvSpPr/>
          <p:nvPr userDrawn="1"/>
        </p:nvSpPr>
        <p:spPr>
          <a:xfrm>
            <a:off x="572184" y="-551240"/>
            <a:ext cx="479322" cy="479322"/>
          </a:xfrm>
          <a:prstGeom prst="ellipse">
            <a:avLst/>
          </a:prstGeom>
          <a:solidFill>
            <a:schemeClr val="accent1"/>
          </a:solidFill>
          <a:ln>
            <a:solidFill>
              <a:schemeClr val="bg1"/>
            </a:solidFill>
          </a:ln>
          <a:effectLst>
            <a:outerShdw sx="106000" sy="106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Ovaal 10">
            <a:extLst>
              <a:ext uri="{FF2B5EF4-FFF2-40B4-BE49-F238E27FC236}">
                <a16:creationId xmlns:a16="http://schemas.microsoft.com/office/drawing/2014/main" id="{C96CF804-0E02-B131-AD38-235E5BF7DA78}"/>
              </a:ext>
            </a:extLst>
          </p:cNvPr>
          <p:cNvSpPr/>
          <p:nvPr userDrawn="1"/>
        </p:nvSpPr>
        <p:spPr>
          <a:xfrm>
            <a:off x="1144368" y="-551240"/>
            <a:ext cx="479322" cy="479322"/>
          </a:xfrm>
          <a:prstGeom prst="ellipse">
            <a:avLst/>
          </a:prstGeom>
          <a:solidFill>
            <a:schemeClr val="accent2"/>
          </a:solidFill>
          <a:ln>
            <a:solidFill>
              <a:schemeClr val="bg1"/>
            </a:solidFill>
          </a:ln>
          <a:effectLst>
            <a:outerShdw sx="106000" sy="106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Ovaal 11">
            <a:extLst>
              <a:ext uri="{FF2B5EF4-FFF2-40B4-BE49-F238E27FC236}">
                <a16:creationId xmlns:a16="http://schemas.microsoft.com/office/drawing/2014/main" id="{A63D1725-97C6-200D-8A85-4C2BC3650904}"/>
              </a:ext>
            </a:extLst>
          </p:cNvPr>
          <p:cNvSpPr/>
          <p:nvPr userDrawn="1"/>
        </p:nvSpPr>
        <p:spPr>
          <a:xfrm>
            <a:off x="1711958" y="-551240"/>
            <a:ext cx="479322" cy="479322"/>
          </a:xfrm>
          <a:prstGeom prst="ellipse">
            <a:avLst/>
          </a:prstGeom>
          <a:solidFill>
            <a:schemeClr val="accent3"/>
          </a:solidFill>
          <a:ln>
            <a:solidFill>
              <a:schemeClr val="bg1"/>
            </a:solidFill>
          </a:ln>
          <a:effectLst>
            <a:outerShdw sx="106000" sy="106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Ovaal 12">
            <a:extLst>
              <a:ext uri="{FF2B5EF4-FFF2-40B4-BE49-F238E27FC236}">
                <a16:creationId xmlns:a16="http://schemas.microsoft.com/office/drawing/2014/main" id="{C05A40E9-1A66-CEF5-3F9A-002F62E4C6CA}"/>
              </a:ext>
            </a:extLst>
          </p:cNvPr>
          <p:cNvSpPr/>
          <p:nvPr userDrawn="1"/>
        </p:nvSpPr>
        <p:spPr>
          <a:xfrm>
            <a:off x="2284142" y="-551240"/>
            <a:ext cx="479322" cy="479322"/>
          </a:xfrm>
          <a:prstGeom prst="ellipse">
            <a:avLst/>
          </a:prstGeom>
          <a:solidFill>
            <a:schemeClr val="accent4"/>
          </a:solidFill>
          <a:ln>
            <a:solidFill>
              <a:schemeClr val="bg1"/>
            </a:solidFill>
          </a:ln>
          <a:effectLst>
            <a:outerShdw sx="106000" sy="106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390946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60" r:id="rId11"/>
    <p:sldLayoutId id="2147483659" r:id="rId12"/>
    <p:sldLayoutId id="2147483665" r:id="rId13"/>
    <p:sldLayoutId id="2147483666" r:id="rId14"/>
    <p:sldLayoutId id="2147483661" r:id="rId15"/>
    <p:sldLayoutId id="2147483662" r:id="rId16"/>
  </p:sldLayoutIdLst>
  <p:txStyles>
    <p:titleStyle>
      <a:lvl1pPr algn="l" defTabSz="914400" rtl="0" eaLnBrk="1" latinLnBrk="0" hangingPunct="1">
        <a:lnSpc>
          <a:spcPts val="3000"/>
        </a:lnSpc>
        <a:spcBef>
          <a:spcPct val="0"/>
        </a:spcBef>
        <a:buNone/>
        <a:defRPr sz="3000" b="1"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600"/>
        </a:spcAft>
        <a:buFontTx/>
        <a:buBlip>
          <a:blip r:embed="rId18"/>
        </a:buBlip>
        <a:defRPr sz="1500" kern="1200">
          <a:solidFill>
            <a:schemeClr val="tx2"/>
          </a:solidFill>
          <a:latin typeface="+mn-lt"/>
          <a:ea typeface="+mn-ea"/>
          <a:cs typeface="+mn-cs"/>
        </a:defRPr>
      </a:lvl1pPr>
      <a:lvl2pPr marL="504000" indent="-230400" algn="l" defTabSz="914400" rtl="0" eaLnBrk="1" latinLnBrk="0" hangingPunct="1">
        <a:lnSpc>
          <a:spcPct val="100000"/>
        </a:lnSpc>
        <a:spcBef>
          <a:spcPts val="0"/>
        </a:spcBef>
        <a:spcAft>
          <a:spcPts val="600"/>
        </a:spcAft>
        <a:buFontTx/>
        <a:buBlip>
          <a:blip r:embed="rId18"/>
        </a:buBlip>
        <a:defRPr sz="1300" kern="1200">
          <a:solidFill>
            <a:schemeClr val="tx2"/>
          </a:solidFill>
          <a:latin typeface="+mn-lt"/>
          <a:ea typeface="+mn-ea"/>
          <a:cs typeface="+mn-cs"/>
        </a:defRPr>
      </a:lvl2pPr>
      <a:lvl3pPr marL="717550" indent="-177800" algn="l" defTabSz="914400" rtl="0" eaLnBrk="1" latinLnBrk="0" hangingPunct="1">
        <a:lnSpc>
          <a:spcPct val="100000"/>
        </a:lnSpc>
        <a:spcBef>
          <a:spcPts val="0"/>
        </a:spcBef>
        <a:spcAft>
          <a:spcPts val="600"/>
        </a:spcAft>
        <a:buFontTx/>
        <a:buBlip>
          <a:blip r:embed="rId18"/>
        </a:buBlip>
        <a:defRPr sz="1000" kern="1200">
          <a:solidFill>
            <a:schemeClr val="tx2"/>
          </a:solidFill>
          <a:latin typeface="+mn-lt"/>
          <a:ea typeface="+mn-ea"/>
          <a:cs typeface="+mn-cs"/>
        </a:defRPr>
      </a:lvl3pPr>
      <a:lvl4pPr marL="936000" indent="-180000" algn="l" defTabSz="914400" rtl="0" eaLnBrk="1" latinLnBrk="0" hangingPunct="1">
        <a:lnSpc>
          <a:spcPct val="100000"/>
        </a:lnSpc>
        <a:spcBef>
          <a:spcPts val="0"/>
        </a:spcBef>
        <a:spcAft>
          <a:spcPts val="600"/>
        </a:spcAft>
        <a:buFontTx/>
        <a:buBlip>
          <a:blip r:embed="rId18"/>
        </a:buBlip>
        <a:defRPr sz="1000" kern="1200">
          <a:solidFill>
            <a:schemeClr val="tx2"/>
          </a:solidFill>
          <a:latin typeface="+mn-lt"/>
          <a:ea typeface="+mn-ea"/>
          <a:cs typeface="+mn-cs"/>
        </a:defRPr>
      </a:lvl4pPr>
      <a:lvl5pPr marL="1165225" indent="-177800" algn="l" defTabSz="914400" rtl="0" eaLnBrk="1" latinLnBrk="0" hangingPunct="1">
        <a:lnSpc>
          <a:spcPct val="100000"/>
        </a:lnSpc>
        <a:spcBef>
          <a:spcPts val="0"/>
        </a:spcBef>
        <a:spcAft>
          <a:spcPts val="600"/>
        </a:spcAft>
        <a:buFontTx/>
        <a:buBlip>
          <a:blip r:embed="rId18"/>
        </a:buBlip>
        <a:defRPr sz="10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7355" userDrawn="1">
          <p15:clr>
            <a:srgbClr val="F26B43"/>
          </p15:clr>
        </p15:guide>
        <p15:guide id="4" pos="325"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microsoft.com/office/2018/10/relationships/comments" Target="../comments/modernComment_100_A09E2C72.xm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microsoft.com/office/2018/10/relationships/comments" Target="../comments/modernComment_10A_98676DAE.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kGh6LvwvWak" TargetMode="External"/><Relationship Id="rId2" Type="http://schemas.openxmlformats.org/officeDocument/2006/relationships/slideLayout" Target="../slideLayouts/slideLayout4.xml"/><Relationship Id="rId1" Type="http://schemas.openxmlformats.org/officeDocument/2006/relationships/video" Target="https://www.youtube.com/embed/kGh6LvwvWak?feature=oembed" TargetMode="Externa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37DEBC1-AE7B-BDE3-AB4E-68C17E5475D5}"/>
              </a:ext>
            </a:extLst>
          </p:cNvPr>
          <p:cNvSpPr>
            <a:spLocks noGrp="1"/>
          </p:cNvSpPr>
          <p:nvPr>
            <p:ph type="title"/>
          </p:nvPr>
        </p:nvSpPr>
        <p:spPr>
          <a:xfrm>
            <a:off x="5556063" y="2017777"/>
            <a:ext cx="6120000" cy="2041620"/>
          </a:xfrm>
        </p:spPr>
        <p:txBody>
          <a:bodyPr anchor="b">
            <a:normAutofit/>
          </a:bodyPr>
          <a:lstStyle/>
          <a:p>
            <a:r>
              <a:rPr lang="nl-NL" dirty="0"/>
              <a:t>Burgerschap – Kinderhulp </a:t>
            </a:r>
          </a:p>
        </p:txBody>
      </p:sp>
      <p:sp>
        <p:nvSpPr>
          <p:cNvPr id="19" name="Text Placeholder 2">
            <a:extLst>
              <a:ext uri="{FF2B5EF4-FFF2-40B4-BE49-F238E27FC236}">
                <a16:creationId xmlns:a16="http://schemas.microsoft.com/office/drawing/2014/main" id="{D209F662-9E95-EB08-C02E-718FE63A435C}"/>
              </a:ext>
            </a:extLst>
          </p:cNvPr>
          <p:cNvSpPr>
            <a:spLocks noGrp="1"/>
          </p:cNvSpPr>
          <p:nvPr>
            <p:ph type="body" sz="quarter" idx="10"/>
          </p:nvPr>
        </p:nvSpPr>
        <p:spPr>
          <a:xfrm>
            <a:off x="5556063" y="4206875"/>
            <a:ext cx="6119813" cy="1279525"/>
          </a:xfrm>
        </p:spPr>
        <p:txBody>
          <a:bodyPr/>
          <a:lstStyle/>
          <a:p>
            <a:r>
              <a:rPr lang="en-US" dirty="0"/>
              <a:t>In </a:t>
            </a:r>
            <a:r>
              <a:rPr lang="en-US" dirty="0" err="1"/>
              <a:t>actie</a:t>
            </a:r>
            <a:r>
              <a:rPr lang="en-US" dirty="0"/>
              <a:t> </a:t>
            </a:r>
            <a:r>
              <a:rPr lang="en-US" dirty="0" err="1"/>
              <a:t>tegen</a:t>
            </a:r>
            <a:r>
              <a:rPr lang="en-US" dirty="0"/>
              <a:t> </a:t>
            </a:r>
            <a:r>
              <a:rPr lang="en-US" dirty="0" err="1"/>
              <a:t>armoede</a:t>
            </a:r>
            <a:r>
              <a:rPr lang="en-US" dirty="0"/>
              <a:t>!</a:t>
            </a:r>
          </a:p>
        </p:txBody>
      </p:sp>
      <p:pic>
        <p:nvPicPr>
          <p:cNvPr id="5" name="Afbeelding 4" descr="Afbeelding met tekst, Lettertype, Graphics, logo&#10;&#10;Door AI gegenereerde inhoud is mogelijk onjuist.">
            <a:extLst>
              <a:ext uri="{FF2B5EF4-FFF2-40B4-BE49-F238E27FC236}">
                <a16:creationId xmlns:a16="http://schemas.microsoft.com/office/drawing/2014/main" id="{A85FACE4-F3DD-4EBF-161C-72476D3D57B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8636" y="1195479"/>
            <a:ext cx="5465203" cy="5465203"/>
          </a:xfrm>
          <a:prstGeom prst="rect">
            <a:avLst/>
          </a:prstGeom>
        </p:spPr>
      </p:pic>
    </p:spTree>
    <p:extLst>
      <p:ext uri="{BB962C8B-B14F-4D97-AF65-F5344CB8AC3E}">
        <p14:creationId xmlns:p14="http://schemas.microsoft.com/office/powerpoint/2010/main" val="2694720626"/>
      </p:ext>
    </p:extLst>
  </p:cSld>
  <p:clrMapOvr>
    <a:masterClrMapping/>
  </p:clrMapOvr>
  <p:extLst>
    <p:ext uri="{6950BFC3-D8DA-4A85-94F7-54DA5524770B}">
      <p188:commentRel xmlns:p188="http://schemas.microsoft.com/office/powerpoint/2018/8/main" r:id="rId3"/>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5865C63C-939C-9348-9A58-5FCD2F5F7663}"/>
              </a:ext>
            </a:extLst>
          </p:cNvPr>
          <p:cNvSpPr>
            <a:spLocks noGrp="1"/>
          </p:cNvSpPr>
          <p:nvPr>
            <p:ph type="title"/>
          </p:nvPr>
        </p:nvSpPr>
        <p:spPr>
          <a:xfrm>
            <a:off x="7067938" y="444500"/>
            <a:ext cx="4248000" cy="1151256"/>
          </a:xfrm>
        </p:spPr>
        <p:txBody>
          <a:bodyPr anchor="b">
            <a:normAutofit/>
          </a:bodyPr>
          <a:lstStyle/>
          <a:p>
            <a:r>
              <a:rPr lang="nl-NL"/>
              <a:t>Inhoud</a:t>
            </a:r>
          </a:p>
        </p:txBody>
      </p:sp>
      <p:sp>
        <p:nvSpPr>
          <p:cNvPr id="20" name="Text Placeholder 2">
            <a:extLst>
              <a:ext uri="{FF2B5EF4-FFF2-40B4-BE49-F238E27FC236}">
                <a16:creationId xmlns:a16="http://schemas.microsoft.com/office/drawing/2014/main" id="{302CD7DB-2FB9-32B7-27A3-9B1D5D498FBD}"/>
              </a:ext>
            </a:extLst>
          </p:cNvPr>
          <p:cNvSpPr>
            <a:spLocks noGrp="1"/>
          </p:cNvSpPr>
          <p:nvPr>
            <p:ph type="body" sz="quarter" idx="10"/>
          </p:nvPr>
        </p:nvSpPr>
        <p:spPr>
          <a:xfrm>
            <a:off x="7067938" y="1680255"/>
            <a:ext cx="4248000" cy="360000"/>
          </a:xfrm>
        </p:spPr>
        <p:txBody>
          <a:bodyPr/>
          <a:lstStyle/>
          <a:p>
            <a:endParaRPr lang="en-US"/>
          </a:p>
        </p:txBody>
      </p:sp>
      <p:sp>
        <p:nvSpPr>
          <p:cNvPr id="8" name="Tijdelijke aanduiding voor tekst 7">
            <a:extLst>
              <a:ext uri="{FF2B5EF4-FFF2-40B4-BE49-F238E27FC236}">
                <a16:creationId xmlns:a16="http://schemas.microsoft.com/office/drawing/2014/main" id="{1C2783F5-E3BA-6B7D-05F4-A6350CBEF30D}"/>
              </a:ext>
            </a:extLst>
          </p:cNvPr>
          <p:cNvSpPr>
            <a:spLocks noGrp="1"/>
          </p:cNvSpPr>
          <p:nvPr>
            <p:ph type="body" sz="quarter" idx="11"/>
          </p:nvPr>
        </p:nvSpPr>
        <p:spPr>
          <a:xfrm>
            <a:off x="7067938" y="2253405"/>
            <a:ext cx="4248000" cy="4435475"/>
          </a:xfrm>
        </p:spPr>
        <p:txBody>
          <a:bodyPr>
            <a:normAutofit/>
          </a:bodyPr>
          <a:lstStyle/>
          <a:p>
            <a:r>
              <a:rPr lang="nl-NL"/>
              <a:t>Introductie</a:t>
            </a:r>
          </a:p>
          <a:p>
            <a:pPr lvl="1"/>
            <a:r>
              <a:rPr lang="nl-NL" sz="1500"/>
              <a:t>Filmpje van Huh?!</a:t>
            </a:r>
          </a:p>
          <a:p>
            <a:r>
              <a:rPr lang="nl-NL"/>
              <a:t>Begrippen</a:t>
            </a:r>
          </a:p>
          <a:p>
            <a:pPr lvl="1"/>
            <a:r>
              <a:rPr lang="nl-NL" sz="1500"/>
              <a:t>Diversiteit</a:t>
            </a:r>
          </a:p>
          <a:p>
            <a:pPr lvl="1"/>
            <a:r>
              <a:rPr lang="nl-NL" sz="1500"/>
              <a:t>Cultuur</a:t>
            </a:r>
          </a:p>
          <a:p>
            <a:pPr lvl="1"/>
            <a:r>
              <a:rPr lang="nl-NL" sz="1500"/>
              <a:t>Culturele diversiteit</a:t>
            </a:r>
          </a:p>
          <a:p>
            <a:pPr lvl="1"/>
            <a:r>
              <a:rPr lang="nl-NL" sz="1500"/>
              <a:t>Interculturele communicatie</a:t>
            </a:r>
          </a:p>
          <a:p>
            <a:pPr lvl="1"/>
            <a:r>
              <a:rPr lang="nl-NL" sz="1500"/>
              <a:t>Cultuurbewustzijn</a:t>
            </a:r>
          </a:p>
          <a:p>
            <a:pPr lvl="1"/>
            <a:endParaRPr lang="nl-NL" sz="1500"/>
          </a:p>
          <a:p>
            <a:endParaRPr lang="nl-NL"/>
          </a:p>
        </p:txBody>
      </p:sp>
      <p:pic>
        <p:nvPicPr>
          <p:cNvPr id="5" name="Tijdelijke aanduiding voor afbeelding 4" descr="Afbeelding met tekst, Lettertype, Graphics, schermopname&#10;&#10;Door AI gegenereerde inhoud is mogelijk onjuist.">
            <a:extLst>
              <a:ext uri="{FF2B5EF4-FFF2-40B4-BE49-F238E27FC236}">
                <a16:creationId xmlns:a16="http://schemas.microsoft.com/office/drawing/2014/main" id="{8B7EF3FD-CD34-5641-4849-20D97D7DFE3F}"/>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15560" b="15560"/>
          <a:stretch/>
        </p:blipFill>
        <p:spPr>
          <a:xfrm>
            <a:off x="0" y="-516841"/>
            <a:ext cx="7268066" cy="7101061"/>
          </a:xfrm>
          <a:noFill/>
        </p:spPr>
      </p:pic>
    </p:spTree>
    <p:extLst>
      <p:ext uri="{BB962C8B-B14F-4D97-AF65-F5344CB8AC3E}">
        <p14:creationId xmlns:p14="http://schemas.microsoft.com/office/powerpoint/2010/main" val="2556915118"/>
      </p:ext>
    </p:extLst>
  </p:cSld>
  <p:clrMapOvr>
    <a:masterClrMapping/>
  </p:clrMapOvr>
  <p:extLst>
    <p:ext uri="{6950BFC3-D8DA-4A85-94F7-54DA5524770B}">
      <p188:commentRel xmlns:p188="http://schemas.microsoft.com/office/powerpoint/2018/8/main" r:id="rId2"/>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01CB7BF-18D9-9414-635A-D37C1D1EDDCE}"/>
              </a:ext>
            </a:extLst>
          </p:cNvPr>
          <p:cNvSpPr>
            <a:spLocks noGrp="1"/>
          </p:cNvSpPr>
          <p:nvPr>
            <p:ph type="title"/>
          </p:nvPr>
        </p:nvSpPr>
        <p:spPr/>
        <p:txBody>
          <a:bodyPr/>
          <a:lstStyle/>
          <a:p>
            <a:r>
              <a:rPr lang="nl-NL"/>
              <a:t>Introductie</a:t>
            </a:r>
          </a:p>
        </p:txBody>
      </p:sp>
      <p:sp>
        <p:nvSpPr>
          <p:cNvPr id="3" name="Tijdelijke aanduiding voor tekst 2">
            <a:extLst>
              <a:ext uri="{FF2B5EF4-FFF2-40B4-BE49-F238E27FC236}">
                <a16:creationId xmlns:a16="http://schemas.microsoft.com/office/drawing/2014/main" id="{F7C731F2-BEDB-3237-8D11-65BF46A251A4}"/>
              </a:ext>
            </a:extLst>
          </p:cNvPr>
          <p:cNvSpPr>
            <a:spLocks noGrp="1"/>
          </p:cNvSpPr>
          <p:nvPr>
            <p:ph type="body" sz="quarter" idx="10"/>
          </p:nvPr>
        </p:nvSpPr>
        <p:spPr/>
        <p:txBody>
          <a:bodyPr/>
          <a:lstStyle/>
          <a:p>
            <a:r>
              <a:rPr lang="nl-NL" sz="1600" u="sng" kern="100">
                <a:solidFill>
                  <a:srgbClr val="0000FF"/>
                </a:solidFill>
                <a:latin typeface="Aptos" panose="020B0004020202020204" pitchFamily="34" charset="0"/>
                <a:ea typeface="Aptos" panose="020B0004020202020204" pitchFamily="34" charset="0"/>
                <a:cs typeface="Times New Roman" panose="02020603050405020304" pitchFamily="18" charset="0"/>
                <a:hlinkClick r:id="rId3"/>
              </a:rPr>
              <a:t>Kinderhulp collecteert voor kinderen in armoede. Help je ook mee? | 1:59</a:t>
            </a:r>
            <a:endParaRPr lang="nl-NL" sz="1600" u="sng" kern="100">
              <a:solidFill>
                <a:srgbClr val="0000FF"/>
              </a:solidFill>
              <a:latin typeface="Aptos" panose="020B0004020202020204" pitchFamily="34" charset="0"/>
              <a:ea typeface="Aptos" panose="020B0004020202020204" pitchFamily="34" charset="0"/>
              <a:cs typeface="Times New Roman" panose="02020603050405020304" pitchFamily="18" charset="0"/>
            </a:endParaRPr>
          </a:p>
          <a:p>
            <a:endParaRPr lang="nl-NL" dirty="0"/>
          </a:p>
        </p:txBody>
      </p:sp>
      <p:pic>
        <p:nvPicPr>
          <p:cNvPr id="5" name="Onlinemedia 4" title="Kinderhulp collecteert voor kinderen in armoede. Help je ook mee?">
            <a:hlinkClick r:id="" action="ppaction://media"/>
            <a:extLst>
              <a:ext uri="{FF2B5EF4-FFF2-40B4-BE49-F238E27FC236}">
                <a16:creationId xmlns:a16="http://schemas.microsoft.com/office/drawing/2014/main" id="{A43AC6F1-6C9F-98E5-12A3-B7AD197804B1}"/>
              </a:ext>
            </a:extLst>
          </p:cNvPr>
          <p:cNvPicPr>
            <a:picLocks noRot="1" noChangeAspect="1"/>
          </p:cNvPicPr>
          <p:nvPr>
            <a:videoFile r:link="rId1"/>
          </p:nvPr>
        </p:nvPicPr>
        <p:blipFill>
          <a:blip r:embed="rId4"/>
          <a:stretch>
            <a:fillRect/>
          </a:stretch>
        </p:blipFill>
        <p:spPr>
          <a:xfrm>
            <a:off x="2667898" y="2132409"/>
            <a:ext cx="6856204" cy="3873755"/>
          </a:xfrm>
          <a:prstGeom prst="rect">
            <a:avLst/>
          </a:prstGeom>
        </p:spPr>
      </p:pic>
    </p:spTree>
    <p:extLst>
      <p:ext uri="{BB962C8B-B14F-4D97-AF65-F5344CB8AC3E}">
        <p14:creationId xmlns:p14="http://schemas.microsoft.com/office/powerpoint/2010/main" val="706893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D45678-59D2-7E22-A12E-59209BBB249B}"/>
            </a:ext>
          </a:extLst>
        </p:cNvPr>
        <p:cNvGrpSpPr/>
        <p:nvPr/>
      </p:nvGrpSpPr>
      <p:grpSpPr>
        <a:xfrm>
          <a:off x="0" y="0"/>
          <a:ext cx="0" cy="0"/>
          <a:chOff x="0" y="0"/>
          <a:chExt cx="0" cy="0"/>
        </a:xfrm>
      </p:grpSpPr>
      <p:sp>
        <p:nvSpPr>
          <p:cNvPr id="3" name="Titel 2">
            <a:extLst>
              <a:ext uri="{FF2B5EF4-FFF2-40B4-BE49-F238E27FC236}">
                <a16:creationId xmlns:a16="http://schemas.microsoft.com/office/drawing/2014/main" id="{870298FD-5DBD-38E4-0B0A-5AD9239770AD}"/>
              </a:ext>
            </a:extLst>
          </p:cNvPr>
          <p:cNvSpPr>
            <a:spLocks noGrp="1"/>
          </p:cNvSpPr>
          <p:nvPr>
            <p:ph type="title"/>
          </p:nvPr>
        </p:nvSpPr>
        <p:spPr>
          <a:xfrm>
            <a:off x="515937" y="1277458"/>
            <a:ext cx="7764462" cy="774700"/>
          </a:xfrm>
        </p:spPr>
        <p:txBody>
          <a:bodyPr>
            <a:noAutofit/>
          </a:bodyPr>
          <a:lstStyle/>
          <a:p>
            <a:r>
              <a:rPr lang="nl-NL" sz="4800" dirty="0"/>
              <a:t>Armoede</a:t>
            </a:r>
            <a:endParaRPr lang="nl-NL" sz="5000" dirty="0"/>
          </a:p>
        </p:txBody>
      </p:sp>
      <p:sp>
        <p:nvSpPr>
          <p:cNvPr id="5" name="Tijdelijke aanduiding voor tekst 4">
            <a:extLst>
              <a:ext uri="{FF2B5EF4-FFF2-40B4-BE49-F238E27FC236}">
                <a16:creationId xmlns:a16="http://schemas.microsoft.com/office/drawing/2014/main" id="{D718A7B9-05F0-ACB0-077C-6091CD60D3A2}"/>
              </a:ext>
            </a:extLst>
          </p:cNvPr>
          <p:cNvSpPr>
            <a:spLocks noGrp="1"/>
          </p:cNvSpPr>
          <p:nvPr>
            <p:ph type="body" sz="quarter" idx="11"/>
          </p:nvPr>
        </p:nvSpPr>
        <p:spPr/>
        <p:txBody>
          <a:bodyPr/>
          <a:lstStyle/>
          <a:p>
            <a:endParaRPr lang="nl-NL"/>
          </a:p>
          <a:p>
            <a:endParaRPr lang="nl-NL"/>
          </a:p>
        </p:txBody>
      </p:sp>
      <p:sp>
        <p:nvSpPr>
          <p:cNvPr id="6" name="Tijdelijke aanduiding voor tekst 2">
            <a:extLst>
              <a:ext uri="{FF2B5EF4-FFF2-40B4-BE49-F238E27FC236}">
                <a16:creationId xmlns:a16="http://schemas.microsoft.com/office/drawing/2014/main" id="{64A3760B-FE0E-06DF-BCEE-1EE6B7D50D0E}"/>
              </a:ext>
            </a:extLst>
          </p:cNvPr>
          <p:cNvSpPr>
            <a:spLocks noGrp="1"/>
          </p:cNvSpPr>
          <p:nvPr>
            <p:ph type="body" sz="quarter" idx="10"/>
          </p:nvPr>
        </p:nvSpPr>
        <p:spPr>
          <a:xfrm>
            <a:off x="515937" y="2266551"/>
            <a:ext cx="5580062" cy="3463926"/>
          </a:xfrm>
        </p:spPr>
        <p:txBody>
          <a:bodyPr>
            <a:normAutofit/>
          </a:bodyPr>
          <a:lstStyle/>
          <a:p>
            <a:pPr marL="0" indent="0">
              <a:buNone/>
            </a:pPr>
            <a:r>
              <a:rPr lang="nl-NL" sz="3600" dirty="0"/>
              <a:t>Toestand van iemand die weinig of onvoldoende geld heeft om van te leven.</a:t>
            </a:r>
            <a:endParaRPr lang="nl-NL" sz="4400" dirty="0"/>
          </a:p>
        </p:txBody>
      </p:sp>
      <p:pic>
        <p:nvPicPr>
          <p:cNvPr id="8" name="Afbeelding 7" descr="Afbeelding met Lettertype, Graphics, logo, wit&#10;&#10;Door AI gegenereerde inhoud is mogelijk onjuist.">
            <a:extLst>
              <a:ext uri="{FF2B5EF4-FFF2-40B4-BE49-F238E27FC236}">
                <a16:creationId xmlns:a16="http://schemas.microsoft.com/office/drawing/2014/main" id="{B9FAA5B1-848E-EB28-9630-7F8A41392C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6988" y="4365895"/>
            <a:ext cx="2343505" cy="2492105"/>
          </a:xfrm>
          <a:prstGeom prst="rect">
            <a:avLst/>
          </a:prstGeom>
        </p:spPr>
      </p:pic>
      <p:sp>
        <p:nvSpPr>
          <p:cNvPr id="12" name="Tijdelijke aanduiding voor afbeelding 11">
            <a:extLst>
              <a:ext uri="{FF2B5EF4-FFF2-40B4-BE49-F238E27FC236}">
                <a16:creationId xmlns:a16="http://schemas.microsoft.com/office/drawing/2014/main" id="{9A95DB9A-5736-DA64-02CC-D2E53DC38F20}"/>
              </a:ext>
            </a:extLst>
          </p:cNvPr>
          <p:cNvSpPr>
            <a:spLocks noGrp="1"/>
          </p:cNvSpPr>
          <p:nvPr>
            <p:ph type="pic" sz="quarter" idx="12"/>
          </p:nvPr>
        </p:nvSpPr>
        <p:spPr/>
        <p:txBody>
          <a:bodyPr/>
          <a:lstStyle/>
          <a:p>
            <a:endParaRPr lang="nl-NL"/>
          </a:p>
        </p:txBody>
      </p:sp>
    </p:spTree>
    <p:extLst>
      <p:ext uri="{BB962C8B-B14F-4D97-AF65-F5344CB8AC3E}">
        <p14:creationId xmlns:p14="http://schemas.microsoft.com/office/powerpoint/2010/main" val="1490550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a:extLst>
            <a:ext uri="{FF2B5EF4-FFF2-40B4-BE49-F238E27FC236}">
              <a16:creationId xmlns:a16="http://schemas.microsoft.com/office/drawing/2014/main" id="{2ED7CB44-434E-7582-46BC-CEAEF4A0E030}"/>
            </a:ext>
          </a:extLst>
        </p:cNvPr>
        <p:cNvGrpSpPr/>
        <p:nvPr/>
      </p:nvGrpSpPr>
      <p:grpSpPr>
        <a:xfrm>
          <a:off x="0" y="0"/>
          <a:ext cx="0" cy="0"/>
          <a:chOff x="0" y="0"/>
          <a:chExt cx="0" cy="0"/>
        </a:xfrm>
      </p:grpSpPr>
      <p:sp>
        <p:nvSpPr>
          <p:cNvPr id="3" name="Titel 2">
            <a:extLst>
              <a:ext uri="{FF2B5EF4-FFF2-40B4-BE49-F238E27FC236}">
                <a16:creationId xmlns:a16="http://schemas.microsoft.com/office/drawing/2014/main" id="{31D95027-5697-A3B6-3A2E-46EA4FBBCA27}"/>
              </a:ext>
            </a:extLst>
          </p:cNvPr>
          <p:cNvSpPr>
            <a:spLocks noGrp="1"/>
          </p:cNvSpPr>
          <p:nvPr>
            <p:ph type="title"/>
          </p:nvPr>
        </p:nvSpPr>
        <p:spPr>
          <a:xfrm>
            <a:off x="515937" y="634841"/>
            <a:ext cx="7764462" cy="774700"/>
          </a:xfrm>
        </p:spPr>
        <p:txBody>
          <a:bodyPr>
            <a:noAutofit/>
          </a:bodyPr>
          <a:lstStyle/>
          <a:p>
            <a:r>
              <a:rPr lang="nl-NL" sz="4800" dirty="0"/>
              <a:t>Inclusie</a:t>
            </a:r>
            <a:endParaRPr lang="nl-NL" sz="6000" dirty="0"/>
          </a:p>
        </p:txBody>
      </p:sp>
      <p:sp>
        <p:nvSpPr>
          <p:cNvPr id="5" name="Tijdelijke aanduiding voor tekst 4">
            <a:extLst>
              <a:ext uri="{FF2B5EF4-FFF2-40B4-BE49-F238E27FC236}">
                <a16:creationId xmlns:a16="http://schemas.microsoft.com/office/drawing/2014/main" id="{91311F8C-945C-3F6D-2FE2-5DA06C83C6A0}"/>
              </a:ext>
            </a:extLst>
          </p:cNvPr>
          <p:cNvSpPr>
            <a:spLocks noGrp="1"/>
          </p:cNvSpPr>
          <p:nvPr>
            <p:ph type="body" sz="quarter" idx="11"/>
          </p:nvPr>
        </p:nvSpPr>
        <p:spPr/>
        <p:txBody>
          <a:bodyPr/>
          <a:lstStyle/>
          <a:p>
            <a:endParaRPr lang="nl-NL"/>
          </a:p>
          <a:p>
            <a:endParaRPr lang="nl-NL"/>
          </a:p>
        </p:txBody>
      </p:sp>
      <p:sp>
        <p:nvSpPr>
          <p:cNvPr id="6" name="Tijdelijke aanduiding voor tekst 2">
            <a:extLst>
              <a:ext uri="{FF2B5EF4-FFF2-40B4-BE49-F238E27FC236}">
                <a16:creationId xmlns:a16="http://schemas.microsoft.com/office/drawing/2014/main" id="{7BA6DA0B-0D91-EF1B-29A4-201DDFA1E9BC}"/>
              </a:ext>
            </a:extLst>
          </p:cNvPr>
          <p:cNvSpPr>
            <a:spLocks noGrp="1"/>
          </p:cNvSpPr>
          <p:nvPr>
            <p:ph type="body" sz="quarter" idx="10"/>
          </p:nvPr>
        </p:nvSpPr>
        <p:spPr>
          <a:xfrm>
            <a:off x="515938" y="1697037"/>
            <a:ext cx="5580062" cy="3463926"/>
          </a:xfrm>
        </p:spPr>
        <p:txBody>
          <a:bodyPr>
            <a:normAutofit/>
          </a:bodyPr>
          <a:lstStyle/>
          <a:p>
            <a:pPr marL="0" indent="0">
              <a:buNone/>
            </a:pPr>
            <a:r>
              <a:rPr lang="nl-NL" sz="3600" dirty="0"/>
              <a:t>Iedereen mag meedoen, ook mensen die anders zijn of extra hulp nodig hebben.</a:t>
            </a:r>
            <a:endParaRPr lang="nl-NL" sz="4000" dirty="0"/>
          </a:p>
        </p:txBody>
      </p:sp>
    </p:spTree>
    <p:extLst>
      <p:ext uri="{BB962C8B-B14F-4D97-AF65-F5344CB8AC3E}">
        <p14:creationId xmlns:p14="http://schemas.microsoft.com/office/powerpoint/2010/main" val="2579047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73E198-9C4B-DA73-C0EE-51FE4D8151AE}"/>
            </a:ext>
          </a:extLst>
        </p:cNvPr>
        <p:cNvGrpSpPr/>
        <p:nvPr/>
      </p:nvGrpSpPr>
      <p:grpSpPr>
        <a:xfrm>
          <a:off x="0" y="0"/>
          <a:ext cx="0" cy="0"/>
          <a:chOff x="0" y="0"/>
          <a:chExt cx="0" cy="0"/>
        </a:xfrm>
      </p:grpSpPr>
      <p:sp>
        <p:nvSpPr>
          <p:cNvPr id="3" name="Titel 2">
            <a:extLst>
              <a:ext uri="{FF2B5EF4-FFF2-40B4-BE49-F238E27FC236}">
                <a16:creationId xmlns:a16="http://schemas.microsoft.com/office/drawing/2014/main" id="{8D6E84B2-B577-5B8B-1800-4A31249E4EEA}"/>
              </a:ext>
            </a:extLst>
          </p:cNvPr>
          <p:cNvSpPr>
            <a:spLocks noGrp="1"/>
          </p:cNvSpPr>
          <p:nvPr>
            <p:ph type="title"/>
          </p:nvPr>
        </p:nvSpPr>
        <p:spPr>
          <a:xfrm>
            <a:off x="515937" y="634841"/>
            <a:ext cx="7764462" cy="774700"/>
          </a:xfrm>
        </p:spPr>
        <p:txBody>
          <a:bodyPr>
            <a:noAutofit/>
          </a:bodyPr>
          <a:lstStyle/>
          <a:p>
            <a:r>
              <a:rPr lang="nl-NL" sz="4400" dirty="0"/>
              <a:t>Gelijkwaardigheid</a:t>
            </a:r>
            <a:endParaRPr lang="nl-NL" sz="6000" dirty="0"/>
          </a:p>
        </p:txBody>
      </p:sp>
      <p:sp>
        <p:nvSpPr>
          <p:cNvPr id="5" name="Tijdelijke aanduiding voor tekst 4">
            <a:extLst>
              <a:ext uri="{FF2B5EF4-FFF2-40B4-BE49-F238E27FC236}">
                <a16:creationId xmlns:a16="http://schemas.microsoft.com/office/drawing/2014/main" id="{00E3661E-3482-BBE7-A464-AB6A203D0049}"/>
              </a:ext>
            </a:extLst>
          </p:cNvPr>
          <p:cNvSpPr>
            <a:spLocks noGrp="1"/>
          </p:cNvSpPr>
          <p:nvPr>
            <p:ph type="body" sz="quarter" idx="11"/>
          </p:nvPr>
        </p:nvSpPr>
        <p:spPr/>
        <p:txBody>
          <a:bodyPr/>
          <a:lstStyle/>
          <a:p>
            <a:endParaRPr lang="nl-NL" dirty="0"/>
          </a:p>
          <a:p>
            <a:endParaRPr lang="nl-NL" dirty="0"/>
          </a:p>
        </p:txBody>
      </p:sp>
      <p:sp>
        <p:nvSpPr>
          <p:cNvPr id="6" name="Tijdelijke aanduiding voor tekst 2">
            <a:extLst>
              <a:ext uri="{FF2B5EF4-FFF2-40B4-BE49-F238E27FC236}">
                <a16:creationId xmlns:a16="http://schemas.microsoft.com/office/drawing/2014/main" id="{A1F60601-D078-D873-83E2-D71954626CAD}"/>
              </a:ext>
            </a:extLst>
          </p:cNvPr>
          <p:cNvSpPr>
            <a:spLocks noGrp="1"/>
          </p:cNvSpPr>
          <p:nvPr>
            <p:ph type="body" sz="quarter" idx="10"/>
          </p:nvPr>
        </p:nvSpPr>
        <p:spPr>
          <a:xfrm>
            <a:off x="515938" y="1697037"/>
            <a:ext cx="5580062" cy="3463926"/>
          </a:xfrm>
        </p:spPr>
        <p:txBody>
          <a:bodyPr>
            <a:normAutofit/>
          </a:bodyPr>
          <a:lstStyle/>
          <a:p>
            <a:r>
              <a:rPr lang="nl-NL" sz="3200" dirty="0"/>
              <a:t>Situatie waarin mensen niet alleen gelijk zijn voor de wet, maar in al hun verscheidenheid door anderen met gelijke waardigheid worden behandeld.</a:t>
            </a:r>
            <a:endParaRPr lang="nl-NL" sz="2800" dirty="0"/>
          </a:p>
        </p:txBody>
      </p:sp>
      <p:sp>
        <p:nvSpPr>
          <p:cNvPr id="13" name="Tijdelijke aanduiding voor afbeelding 12">
            <a:extLst>
              <a:ext uri="{FF2B5EF4-FFF2-40B4-BE49-F238E27FC236}">
                <a16:creationId xmlns:a16="http://schemas.microsoft.com/office/drawing/2014/main" id="{806AC60E-0F77-7BC6-F008-4F1E6830C2EC}"/>
              </a:ext>
            </a:extLst>
          </p:cNvPr>
          <p:cNvSpPr>
            <a:spLocks noGrp="1"/>
          </p:cNvSpPr>
          <p:nvPr>
            <p:ph type="pic" sz="quarter" idx="12"/>
          </p:nvPr>
        </p:nvSpPr>
        <p:spPr/>
        <p:txBody>
          <a:bodyPr/>
          <a:lstStyle/>
          <a:p>
            <a:endParaRPr lang="nl-NL"/>
          </a:p>
        </p:txBody>
      </p:sp>
    </p:spTree>
    <p:extLst>
      <p:ext uri="{BB962C8B-B14F-4D97-AF65-F5344CB8AC3E}">
        <p14:creationId xmlns:p14="http://schemas.microsoft.com/office/powerpoint/2010/main" val="33197399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7B8ECE94-C9F4-DAE7-B05C-8C234C204894}"/>
              </a:ext>
            </a:extLst>
          </p:cNvPr>
          <p:cNvSpPr>
            <a:spLocks noGrp="1"/>
          </p:cNvSpPr>
          <p:nvPr>
            <p:ph type="title"/>
          </p:nvPr>
        </p:nvSpPr>
        <p:spPr>
          <a:xfrm>
            <a:off x="515938" y="872764"/>
            <a:ext cx="9640434" cy="774700"/>
          </a:xfrm>
        </p:spPr>
        <p:txBody>
          <a:bodyPr>
            <a:normAutofit/>
          </a:bodyPr>
          <a:lstStyle/>
          <a:p>
            <a:r>
              <a:rPr lang="nl-NL" sz="4000" dirty="0"/>
              <a:t>Rechtvaardigheid</a:t>
            </a:r>
            <a:endParaRPr lang="nl-NL" sz="4400" dirty="0"/>
          </a:p>
        </p:txBody>
      </p:sp>
      <p:sp>
        <p:nvSpPr>
          <p:cNvPr id="8" name="Tijdelijke aanduiding voor afbeelding 7">
            <a:extLst>
              <a:ext uri="{FF2B5EF4-FFF2-40B4-BE49-F238E27FC236}">
                <a16:creationId xmlns:a16="http://schemas.microsoft.com/office/drawing/2014/main" id="{6BDE82ED-5397-604A-DE6B-6DE025E5DEE2}"/>
              </a:ext>
            </a:extLst>
          </p:cNvPr>
          <p:cNvSpPr>
            <a:spLocks noGrp="1"/>
          </p:cNvSpPr>
          <p:nvPr>
            <p:ph type="pic" sz="quarter" idx="12"/>
          </p:nvPr>
        </p:nvSpPr>
        <p:spPr>
          <a:xfrm>
            <a:off x="515937" y="1993900"/>
            <a:ext cx="11160125" cy="4165600"/>
          </a:xfrm>
        </p:spPr>
        <p:txBody>
          <a:bodyPr/>
          <a:lstStyle/>
          <a:p>
            <a:endParaRPr lang="nl-NL" sz="3200" dirty="0"/>
          </a:p>
          <a:p>
            <a:endParaRPr lang="nl-NL" sz="3200" dirty="0"/>
          </a:p>
          <a:p>
            <a:r>
              <a:rPr lang="nl-NL" sz="4000" dirty="0"/>
              <a:t>Eerlijk zijn en zorgen dat iedereen gelijk behandeld wordt</a:t>
            </a:r>
            <a:endParaRPr lang="nl-NL" sz="3200" b="1" dirty="0"/>
          </a:p>
        </p:txBody>
      </p:sp>
    </p:spTree>
    <p:extLst>
      <p:ext uri="{BB962C8B-B14F-4D97-AF65-F5344CB8AC3E}">
        <p14:creationId xmlns:p14="http://schemas.microsoft.com/office/powerpoint/2010/main" val="21009232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a:extLst>
            <a:ext uri="{FF2B5EF4-FFF2-40B4-BE49-F238E27FC236}">
              <a16:creationId xmlns:a16="http://schemas.microsoft.com/office/drawing/2014/main" id="{4F3AFA2D-851A-F237-057A-6DDD892851AD}"/>
            </a:ext>
          </a:extLst>
        </p:cNvPr>
        <p:cNvGrpSpPr/>
        <p:nvPr/>
      </p:nvGrpSpPr>
      <p:grpSpPr>
        <a:xfrm>
          <a:off x="0" y="0"/>
          <a:ext cx="0" cy="0"/>
          <a:chOff x="0" y="0"/>
          <a:chExt cx="0" cy="0"/>
        </a:xfrm>
      </p:grpSpPr>
      <p:sp>
        <p:nvSpPr>
          <p:cNvPr id="3" name="Titel 2">
            <a:extLst>
              <a:ext uri="{FF2B5EF4-FFF2-40B4-BE49-F238E27FC236}">
                <a16:creationId xmlns:a16="http://schemas.microsoft.com/office/drawing/2014/main" id="{CCDCEE8C-6527-3974-B258-CB5F8BBFBC4F}"/>
              </a:ext>
            </a:extLst>
          </p:cNvPr>
          <p:cNvSpPr>
            <a:spLocks noGrp="1"/>
          </p:cNvSpPr>
          <p:nvPr>
            <p:ph type="title"/>
          </p:nvPr>
        </p:nvSpPr>
        <p:spPr>
          <a:xfrm>
            <a:off x="515937" y="634841"/>
            <a:ext cx="7764462" cy="774700"/>
          </a:xfrm>
        </p:spPr>
        <p:txBody>
          <a:bodyPr>
            <a:noAutofit/>
          </a:bodyPr>
          <a:lstStyle/>
          <a:p>
            <a:r>
              <a:rPr lang="nl-NL" sz="4800" dirty="0"/>
              <a:t>Kinderrechten</a:t>
            </a:r>
            <a:endParaRPr lang="nl-NL" sz="5000" dirty="0"/>
          </a:p>
        </p:txBody>
      </p:sp>
      <p:sp>
        <p:nvSpPr>
          <p:cNvPr id="5" name="Tijdelijke aanduiding voor tekst 4">
            <a:extLst>
              <a:ext uri="{FF2B5EF4-FFF2-40B4-BE49-F238E27FC236}">
                <a16:creationId xmlns:a16="http://schemas.microsoft.com/office/drawing/2014/main" id="{192C7A35-2289-1086-C42E-3894EE4F3544}"/>
              </a:ext>
            </a:extLst>
          </p:cNvPr>
          <p:cNvSpPr>
            <a:spLocks noGrp="1"/>
          </p:cNvSpPr>
          <p:nvPr>
            <p:ph type="body" sz="quarter" idx="11"/>
          </p:nvPr>
        </p:nvSpPr>
        <p:spPr/>
        <p:txBody>
          <a:bodyPr/>
          <a:lstStyle/>
          <a:p>
            <a:endParaRPr lang="nl-NL"/>
          </a:p>
          <a:p>
            <a:endParaRPr lang="nl-NL"/>
          </a:p>
        </p:txBody>
      </p:sp>
      <p:sp>
        <p:nvSpPr>
          <p:cNvPr id="6" name="Tijdelijke aanduiding voor tekst 2">
            <a:extLst>
              <a:ext uri="{FF2B5EF4-FFF2-40B4-BE49-F238E27FC236}">
                <a16:creationId xmlns:a16="http://schemas.microsoft.com/office/drawing/2014/main" id="{AB2A0B7B-7883-AAD0-4EE6-7679F5DC2A9C}"/>
              </a:ext>
            </a:extLst>
          </p:cNvPr>
          <p:cNvSpPr>
            <a:spLocks noGrp="1"/>
          </p:cNvSpPr>
          <p:nvPr>
            <p:ph type="body" sz="quarter" idx="10"/>
          </p:nvPr>
        </p:nvSpPr>
        <p:spPr>
          <a:xfrm>
            <a:off x="515938" y="1697037"/>
            <a:ext cx="4826083" cy="3463926"/>
          </a:xfrm>
        </p:spPr>
        <p:txBody>
          <a:bodyPr>
            <a:normAutofit/>
          </a:bodyPr>
          <a:lstStyle/>
          <a:p>
            <a:pPr marL="0" indent="0">
              <a:buNone/>
            </a:pPr>
            <a:r>
              <a:rPr lang="nl-NL" sz="2800" dirty="0"/>
              <a:t>Kinderrechten zijn regels die kinderen beschermen en zorgen dat ze goed kunnen opgroeien. Elk kind ter wereld heeft recht op dingen zoals onderwijs, een veilige plek om te wonen, zorg, en het recht om je mening te geven. </a:t>
            </a:r>
            <a:endParaRPr lang="nl-NL" sz="3600" dirty="0"/>
          </a:p>
        </p:txBody>
      </p:sp>
      <p:pic>
        <p:nvPicPr>
          <p:cNvPr id="9" name="Afbeelding 8" descr="Afbeelding met Graphics, Lettertype, wit, symbool&#10;&#10;Door AI gegenereerde inhoud is mogelijk onjuist.">
            <a:extLst>
              <a:ext uri="{FF2B5EF4-FFF2-40B4-BE49-F238E27FC236}">
                <a16:creationId xmlns:a16="http://schemas.microsoft.com/office/drawing/2014/main" id="{8C2B8D19-A47B-EF84-025B-9821584729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24967" y="4253347"/>
            <a:ext cx="2082737" cy="2604653"/>
          </a:xfrm>
          <a:prstGeom prst="rect">
            <a:avLst/>
          </a:prstGeom>
        </p:spPr>
      </p:pic>
      <p:sp>
        <p:nvSpPr>
          <p:cNvPr id="11" name="Tijdelijke aanduiding voor afbeelding 10">
            <a:extLst>
              <a:ext uri="{FF2B5EF4-FFF2-40B4-BE49-F238E27FC236}">
                <a16:creationId xmlns:a16="http://schemas.microsoft.com/office/drawing/2014/main" id="{A1F8DCDB-C0E0-CB60-8831-78E70F85C0CA}"/>
              </a:ext>
            </a:extLst>
          </p:cNvPr>
          <p:cNvSpPr>
            <a:spLocks noGrp="1"/>
          </p:cNvSpPr>
          <p:nvPr>
            <p:ph type="pic" sz="quarter" idx="12"/>
          </p:nvPr>
        </p:nvSpPr>
        <p:spPr/>
        <p:txBody>
          <a:bodyPr/>
          <a:lstStyle/>
          <a:p>
            <a:endParaRPr lang="nl-NL" dirty="0"/>
          </a:p>
        </p:txBody>
      </p:sp>
    </p:spTree>
    <p:extLst>
      <p:ext uri="{BB962C8B-B14F-4D97-AF65-F5344CB8AC3E}">
        <p14:creationId xmlns:p14="http://schemas.microsoft.com/office/powerpoint/2010/main" val="3084418909"/>
      </p:ext>
    </p:extLst>
  </p:cSld>
  <p:clrMapOvr>
    <a:masterClrMapping/>
  </p:clrMapOvr>
</p:sld>
</file>

<file path=ppt/theme/theme1.xml><?xml version="1.0" encoding="utf-8"?>
<a:theme xmlns:a="http://schemas.openxmlformats.org/drawingml/2006/main" name="Diataal">
  <a:themeElements>
    <a:clrScheme name="Diataal">
      <a:dk1>
        <a:sysClr val="windowText" lastClr="000000"/>
      </a:dk1>
      <a:lt1>
        <a:sysClr val="window" lastClr="FFFFFF"/>
      </a:lt1>
      <a:dk2>
        <a:srgbClr val="1131A2"/>
      </a:dk2>
      <a:lt2>
        <a:srgbClr val="FFFFFF"/>
      </a:lt2>
      <a:accent1>
        <a:srgbClr val="F4AACC"/>
      </a:accent1>
      <a:accent2>
        <a:srgbClr val="83D0F5"/>
      </a:accent2>
      <a:accent3>
        <a:srgbClr val="F9C6C0"/>
      </a:accent3>
      <a:accent4>
        <a:srgbClr val="B5D8AF"/>
      </a:accent4>
      <a:accent5>
        <a:srgbClr val="1131A2"/>
      </a:accent5>
      <a:accent6>
        <a:srgbClr val="F4AACC"/>
      </a:accent6>
      <a:hlink>
        <a:srgbClr val="1131A2"/>
      </a:hlink>
      <a:folHlink>
        <a:srgbClr val="1131A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3A3E053DB7B6448BDB684FBC0071656" ma:contentTypeVersion="10" ma:contentTypeDescription="Een nieuw document maken." ma:contentTypeScope="" ma:versionID="e849615ed0b9392892beb243d482389f">
  <xsd:schema xmlns:xsd="http://www.w3.org/2001/XMLSchema" xmlns:xs="http://www.w3.org/2001/XMLSchema" xmlns:p="http://schemas.microsoft.com/office/2006/metadata/properties" xmlns:ns2="325fab45-bebe-4f17-a45c-b01e9229ae85" targetNamespace="http://schemas.microsoft.com/office/2006/metadata/properties" ma:root="true" ma:fieldsID="699ffd17c315bfa707a08820d32e0282" ns2:_="">
    <xsd:import namespace="325fab45-bebe-4f17-a45c-b01e9229ae85"/>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lcf76f155ced4ddcb4097134ff3c332f"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5fab45-bebe-4f17-a45c-b01e9229ae8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lcf76f155ced4ddcb4097134ff3c332f" ma:index="14" nillable="true" ma:taxonomy="true" ma:internalName="lcf76f155ced4ddcb4097134ff3c332f" ma:taxonomyFieldName="MediaServiceImageTags" ma:displayName="Afbeeldingtags" ma:readOnly="false" ma:fieldId="{5cf76f15-5ced-4ddc-b409-7134ff3c332f}" ma:taxonomyMulti="true" ma:sspId="87e922c4-6498-41e7-9411-c614d7593d62"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325fab45-bebe-4f17-a45c-b01e9229ae8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CE2D52E-04E3-453F-AF3C-099DB7AC6445}">
  <ds:schemaRefs>
    <ds:schemaRef ds:uri="http://schemas.microsoft.com/sharepoint/v3/contenttype/forms"/>
  </ds:schemaRefs>
</ds:datastoreItem>
</file>

<file path=customXml/itemProps2.xml><?xml version="1.0" encoding="utf-8"?>
<ds:datastoreItem xmlns:ds="http://schemas.openxmlformats.org/officeDocument/2006/customXml" ds:itemID="{A18BE7FA-2E17-46DE-B289-D067F7AFE6E1}"/>
</file>

<file path=customXml/itemProps3.xml><?xml version="1.0" encoding="utf-8"?>
<ds:datastoreItem xmlns:ds="http://schemas.openxmlformats.org/officeDocument/2006/customXml" ds:itemID="{FCE0BB93-F66A-4E85-92B8-4BFF28B1357F}">
  <ds:schemaRefs>
    <ds:schemaRef ds:uri="5ded277f-5639-4811-8d75-3590677192ff"/>
    <ds:schemaRef ds:uri="78eba2d7-7ee1-4600-800b-59c50a6bfd87"/>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18</TotalTime>
  <Words>152</Words>
  <Application>Microsoft Office PowerPoint</Application>
  <PresentationFormat>Breedbeeld</PresentationFormat>
  <Paragraphs>30</Paragraphs>
  <Slides>8</Slides>
  <Notes>5</Notes>
  <HiddenSlides>0</HiddenSlides>
  <MMClips>1</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8</vt:i4>
      </vt:variant>
    </vt:vector>
  </HeadingPairs>
  <TitlesOfParts>
    <vt:vector size="11" baseType="lpstr">
      <vt:lpstr>Aptos</vt:lpstr>
      <vt:lpstr>Arial</vt:lpstr>
      <vt:lpstr>Diataal</vt:lpstr>
      <vt:lpstr>Burgerschap – Kinderhulp </vt:lpstr>
      <vt:lpstr>Inhoud</vt:lpstr>
      <vt:lpstr>Introductie</vt:lpstr>
      <vt:lpstr>Armoede</vt:lpstr>
      <vt:lpstr>Inclusie</vt:lpstr>
      <vt:lpstr>Gelijkwaardigheid</vt:lpstr>
      <vt:lpstr>Rechtvaardigheid</vt:lpstr>
      <vt:lpstr>Kinderrechten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Maarten Luijkx | The Presentation Factory</dc:creator>
  <cp:lastModifiedBy>Rinske Meerdink</cp:lastModifiedBy>
  <cp:revision>4</cp:revision>
  <dcterms:created xsi:type="dcterms:W3CDTF">2024-12-19T10:18:38Z</dcterms:created>
  <dcterms:modified xsi:type="dcterms:W3CDTF">2025-07-16T07:20:56Z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0x01010083A3E053DB7B6448BDB684FBC0071656</vt:lpwstr>
  </property>
  <property fmtid="{D5CDD505-2E9C-101B-9397-08002B2CF9AE}" pid="3" name="MediaServiceImageTags">
    <vt:lpwstr/>
  </property>
  <property fmtid="{D5CDD505-2E9C-101B-9397-08002B2CF9AE}" pid="4" name="Order">
    <vt:r8>195100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_SourceUrl">
    <vt:lpwstr/>
  </property>
  <property fmtid="{D5CDD505-2E9C-101B-9397-08002B2CF9AE}" pid="12" name="_SharedFileIndex">
    <vt:lpwstr/>
  </property>
</Properties>
</file>